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26"/>
  </p:notesMasterIdLst>
  <p:sldIdLst>
    <p:sldId id="256" r:id="rId2"/>
    <p:sldId id="298" r:id="rId3"/>
    <p:sldId id="258" r:id="rId4"/>
    <p:sldId id="261" r:id="rId5"/>
    <p:sldId id="272" r:id="rId6"/>
    <p:sldId id="304" r:id="rId7"/>
    <p:sldId id="305" r:id="rId8"/>
    <p:sldId id="306" r:id="rId9"/>
    <p:sldId id="307" r:id="rId10"/>
    <p:sldId id="308" r:id="rId11"/>
    <p:sldId id="325" r:id="rId12"/>
    <p:sldId id="323" r:id="rId13"/>
    <p:sldId id="326" r:id="rId14"/>
    <p:sldId id="311" r:id="rId15"/>
    <p:sldId id="328" r:id="rId16"/>
    <p:sldId id="329" r:id="rId17"/>
    <p:sldId id="330" r:id="rId18"/>
    <p:sldId id="336" r:id="rId19"/>
    <p:sldId id="338" r:id="rId20"/>
    <p:sldId id="331" r:id="rId21"/>
    <p:sldId id="334" r:id="rId22"/>
    <p:sldId id="335" r:id="rId23"/>
    <p:sldId id="337" r:id="rId24"/>
    <p:sldId id="266" r:id="rId25"/>
  </p:sldIdLst>
  <p:sldSz cx="9144000" cy="5143500" type="screen16x9"/>
  <p:notesSz cx="6858000" cy="9144000"/>
  <p:embeddedFontLst>
    <p:embeddedFont>
      <p:font typeface="Anaheim" panose="02000503000000000000" pitchFamily="2" charset="77"/>
      <p:regular r:id="rId27"/>
    </p:embeddedFont>
    <p:embeddedFont>
      <p:font typeface="Barlow" pitchFamily="2" charset="77"/>
      <p:regular r:id="rId28"/>
      <p:bold r:id="rId29"/>
      <p:italic r:id="rId30"/>
      <p:boldItalic r:id="rId31"/>
    </p:embeddedFont>
    <p:embeddedFont>
      <p:font typeface="Barlow Medium" panose="020F0502020204030204" pitchFamily="34" charset="0"/>
      <p:regular r:id="rId32"/>
      <p:bold r:id="rId33"/>
      <p:italic r:id="rId34"/>
      <p:boldItalic r:id="rId35"/>
    </p:embeddedFont>
    <p:embeddedFont>
      <p:font typeface="Space Grotesk" pitchFamily="2" charset="77"/>
      <p:regular r:id="rId36"/>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F91FF"/>
    <a:srgbClr val="4834D4"/>
    <a:srgbClr val="291F74"/>
    <a:srgbClr val="000000"/>
    <a:srgbClr val="FFFFFF"/>
    <a:srgbClr val="EAF2FA"/>
    <a:srgbClr val="374151"/>
    <a:srgbClr val="EA4E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235AD4E-A47E-4229-AEA9-756F09B925F9}">
  <a:tblStyle styleId="{7235AD4E-A47E-4229-AEA9-756F09B925F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A8D0A1F-B70B-4347-8622-F9CA9FD14607}"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40"/>
    <p:restoredTop sz="94650"/>
  </p:normalViewPr>
  <p:slideViewPr>
    <p:cSldViewPr snapToGrid="0">
      <p:cViewPr varScale="1">
        <p:scale>
          <a:sx n="160" d="100"/>
          <a:sy n="160" d="100"/>
        </p:scale>
        <p:origin x="24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7b472d4ac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7b472d4ac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09780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4458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7821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2400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96889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50546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4921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98602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20475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9289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27b472d4ac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27b472d4ac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2517220450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2517220450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3528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8040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14532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7863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80000"/>
          </a:blip>
          <a:srcRect/>
          <a:stretch/>
        </p:blipFill>
        <p:spPr>
          <a:xfrm>
            <a:off x="4586698" y="3663800"/>
            <a:ext cx="4954325" cy="3620275"/>
          </a:xfrm>
          <a:prstGeom prst="rect">
            <a:avLst/>
          </a:prstGeom>
          <a:noFill/>
          <a:ln>
            <a:noFill/>
          </a:ln>
        </p:spPr>
      </p:pic>
      <p:pic>
        <p:nvPicPr>
          <p:cNvPr id="10" name="Google Shape;10;p2"/>
          <p:cNvPicPr preferRelativeResize="0"/>
          <p:nvPr/>
        </p:nvPicPr>
        <p:blipFill rotWithShape="1">
          <a:blip r:embed="rId3">
            <a:alphaModFix/>
          </a:blip>
          <a:srcRect t="2963" b="2954"/>
          <a:stretch/>
        </p:blipFill>
        <p:spPr>
          <a:xfrm>
            <a:off x="7015175" y="4001741"/>
            <a:ext cx="2128823" cy="2135260"/>
          </a:xfrm>
          <a:prstGeom prst="rect">
            <a:avLst/>
          </a:prstGeom>
          <a:noFill/>
          <a:ln>
            <a:noFill/>
          </a:ln>
        </p:spPr>
      </p:pic>
      <p:pic>
        <p:nvPicPr>
          <p:cNvPr id="11" name="Google Shape;11;p2"/>
          <p:cNvPicPr preferRelativeResize="0"/>
          <p:nvPr/>
        </p:nvPicPr>
        <p:blipFill>
          <a:blip r:embed="rId4">
            <a:alphaModFix/>
          </a:blip>
          <a:stretch>
            <a:fillRect/>
          </a:stretch>
        </p:blipFill>
        <p:spPr>
          <a:xfrm>
            <a:off x="-3218373" y="-1893241"/>
            <a:ext cx="5577876" cy="5795799"/>
          </a:xfrm>
          <a:prstGeom prst="rect">
            <a:avLst/>
          </a:prstGeom>
          <a:noFill/>
          <a:ln>
            <a:noFill/>
          </a:ln>
        </p:spPr>
      </p:pic>
      <p:pic>
        <p:nvPicPr>
          <p:cNvPr id="12" name="Google Shape;12;p2"/>
          <p:cNvPicPr preferRelativeResize="0"/>
          <p:nvPr/>
        </p:nvPicPr>
        <p:blipFill rotWithShape="1">
          <a:blip r:embed="rId5">
            <a:alphaModFix/>
          </a:blip>
          <a:srcRect/>
          <a:stretch/>
        </p:blipFill>
        <p:spPr>
          <a:xfrm>
            <a:off x="54603" y="-1450512"/>
            <a:ext cx="3484151" cy="3620275"/>
          </a:xfrm>
          <a:prstGeom prst="rect">
            <a:avLst/>
          </a:prstGeom>
          <a:noFill/>
          <a:ln>
            <a:noFill/>
          </a:ln>
        </p:spPr>
      </p:pic>
      <p:grpSp>
        <p:nvGrpSpPr>
          <p:cNvPr id="13" name="Google Shape;13;p2"/>
          <p:cNvGrpSpPr/>
          <p:nvPr/>
        </p:nvGrpSpPr>
        <p:grpSpPr>
          <a:xfrm>
            <a:off x="8216127" y="0"/>
            <a:ext cx="352108" cy="1260383"/>
            <a:chOff x="8254727" y="-90700"/>
            <a:chExt cx="352108" cy="1260383"/>
          </a:xfrm>
        </p:grpSpPr>
        <p:sp>
          <p:nvSpPr>
            <p:cNvPr id="14" name="Google Shape;14;p2"/>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p2"/>
          <p:cNvGrpSpPr/>
          <p:nvPr/>
        </p:nvGrpSpPr>
        <p:grpSpPr>
          <a:xfrm>
            <a:off x="534336" y="4579515"/>
            <a:ext cx="716934" cy="380217"/>
            <a:chOff x="713225" y="-185425"/>
            <a:chExt cx="1484950" cy="787525"/>
          </a:xfrm>
        </p:grpSpPr>
        <p:sp>
          <p:nvSpPr>
            <p:cNvPr id="18" name="Google Shape;18;p2"/>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2"/>
          <p:cNvGrpSpPr/>
          <p:nvPr/>
        </p:nvGrpSpPr>
        <p:grpSpPr>
          <a:xfrm rot="5400000">
            <a:off x="20625" y="4674998"/>
            <a:ext cx="436989" cy="189261"/>
            <a:chOff x="713225" y="4487573"/>
            <a:chExt cx="436989" cy="189261"/>
          </a:xfrm>
        </p:grpSpPr>
        <p:sp>
          <p:nvSpPr>
            <p:cNvPr id="37" name="Google Shape;37;p2"/>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2"/>
          <p:cNvSpPr txBox="1">
            <a:spLocks noGrp="1"/>
          </p:cNvSpPr>
          <p:nvPr>
            <p:ph type="ctrTitle"/>
          </p:nvPr>
        </p:nvSpPr>
        <p:spPr>
          <a:xfrm>
            <a:off x="1740225" y="1301025"/>
            <a:ext cx="5663400" cy="19518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40" name="Google Shape;40;p2"/>
          <p:cNvSpPr txBox="1">
            <a:spLocks noGrp="1"/>
          </p:cNvSpPr>
          <p:nvPr>
            <p:ph type="subTitle" idx="1"/>
          </p:nvPr>
        </p:nvSpPr>
        <p:spPr>
          <a:xfrm>
            <a:off x="1740225" y="3343550"/>
            <a:ext cx="4381800" cy="4758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348"/>
        <p:cNvGrpSpPr/>
        <p:nvPr/>
      </p:nvGrpSpPr>
      <p:grpSpPr>
        <a:xfrm>
          <a:off x="0" y="0"/>
          <a:ext cx="0" cy="0"/>
          <a:chOff x="0" y="0"/>
          <a:chExt cx="0" cy="0"/>
        </a:xfrm>
      </p:grpSpPr>
      <p:sp>
        <p:nvSpPr>
          <p:cNvPr id="349" name="Google Shape;349;p22"/>
          <p:cNvSpPr txBox="1">
            <a:spLocks noGrp="1"/>
          </p:cNvSpPr>
          <p:nvPr>
            <p:ph type="title" hasCustomPrompt="1"/>
          </p:nvPr>
        </p:nvSpPr>
        <p:spPr>
          <a:xfrm>
            <a:off x="2825688" y="1960613"/>
            <a:ext cx="3492600" cy="7689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Clr>
                <a:schemeClr val="lt1"/>
              </a:buClr>
              <a:buSzPts val="4000"/>
              <a:buNone/>
              <a:defRPr sz="4000"/>
            </a:lvl1pPr>
            <a:lvl2pPr lvl="1" algn="ctr" rtl="0">
              <a:spcBef>
                <a:spcPts val="0"/>
              </a:spcBef>
              <a:spcAft>
                <a:spcPts val="0"/>
              </a:spcAft>
              <a:buClr>
                <a:schemeClr val="lt1"/>
              </a:buClr>
              <a:buSzPts val="4000"/>
              <a:buNone/>
              <a:defRPr sz="4000">
                <a:solidFill>
                  <a:schemeClr val="lt1"/>
                </a:solidFill>
              </a:defRPr>
            </a:lvl2pPr>
            <a:lvl3pPr lvl="2" algn="ctr" rtl="0">
              <a:spcBef>
                <a:spcPts val="0"/>
              </a:spcBef>
              <a:spcAft>
                <a:spcPts val="0"/>
              </a:spcAft>
              <a:buClr>
                <a:schemeClr val="lt1"/>
              </a:buClr>
              <a:buSzPts val="4000"/>
              <a:buNone/>
              <a:defRPr sz="4000">
                <a:solidFill>
                  <a:schemeClr val="lt1"/>
                </a:solidFill>
              </a:defRPr>
            </a:lvl3pPr>
            <a:lvl4pPr lvl="3" algn="ctr" rtl="0">
              <a:spcBef>
                <a:spcPts val="0"/>
              </a:spcBef>
              <a:spcAft>
                <a:spcPts val="0"/>
              </a:spcAft>
              <a:buClr>
                <a:schemeClr val="lt1"/>
              </a:buClr>
              <a:buSzPts val="4000"/>
              <a:buNone/>
              <a:defRPr sz="4000">
                <a:solidFill>
                  <a:schemeClr val="lt1"/>
                </a:solidFill>
              </a:defRPr>
            </a:lvl4pPr>
            <a:lvl5pPr lvl="4" algn="ctr" rtl="0">
              <a:spcBef>
                <a:spcPts val="0"/>
              </a:spcBef>
              <a:spcAft>
                <a:spcPts val="0"/>
              </a:spcAft>
              <a:buClr>
                <a:schemeClr val="lt1"/>
              </a:buClr>
              <a:buSzPts val="4000"/>
              <a:buNone/>
              <a:defRPr sz="4000">
                <a:solidFill>
                  <a:schemeClr val="lt1"/>
                </a:solidFill>
              </a:defRPr>
            </a:lvl5pPr>
            <a:lvl6pPr lvl="5" algn="ctr" rtl="0">
              <a:spcBef>
                <a:spcPts val="0"/>
              </a:spcBef>
              <a:spcAft>
                <a:spcPts val="0"/>
              </a:spcAft>
              <a:buClr>
                <a:schemeClr val="lt1"/>
              </a:buClr>
              <a:buSzPts val="4000"/>
              <a:buNone/>
              <a:defRPr sz="4000">
                <a:solidFill>
                  <a:schemeClr val="lt1"/>
                </a:solidFill>
              </a:defRPr>
            </a:lvl6pPr>
            <a:lvl7pPr lvl="6" algn="ctr" rtl="0">
              <a:spcBef>
                <a:spcPts val="0"/>
              </a:spcBef>
              <a:spcAft>
                <a:spcPts val="0"/>
              </a:spcAft>
              <a:buClr>
                <a:schemeClr val="lt1"/>
              </a:buClr>
              <a:buSzPts val="4000"/>
              <a:buNone/>
              <a:defRPr sz="4000">
                <a:solidFill>
                  <a:schemeClr val="lt1"/>
                </a:solidFill>
              </a:defRPr>
            </a:lvl7pPr>
            <a:lvl8pPr lvl="7" algn="ctr" rtl="0">
              <a:spcBef>
                <a:spcPts val="0"/>
              </a:spcBef>
              <a:spcAft>
                <a:spcPts val="0"/>
              </a:spcAft>
              <a:buClr>
                <a:schemeClr val="lt1"/>
              </a:buClr>
              <a:buSzPts val="4000"/>
              <a:buNone/>
              <a:defRPr sz="4000">
                <a:solidFill>
                  <a:schemeClr val="lt1"/>
                </a:solidFill>
              </a:defRPr>
            </a:lvl8pPr>
            <a:lvl9pPr lvl="8" algn="ctr" rtl="0">
              <a:spcBef>
                <a:spcPts val="0"/>
              </a:spcBef>
              <a:spcAft>
                <a:spcPts val="0"/>
              </a:spcAft>
              <a:buClr>
                <a:schemeClr val="lt1"/>
              </a:buClr>
              <a:buSzPts val="4000"/>
              <a:buNone/>
              <a:defRPr sz="4000">
                <a:solidFill>
                  <a:schemeClr val="lt1"/>
                </a:solidFill>
              </a:defRPr>
            </a:lvl9pPr>
          </a:lstStyle>
          <a:p>
            <a:r>
              <a:t>xx%</a:t>
            </a:r>
          </a:p>
        </p:txBody>
      </p:sp>
      <p:sp>
        <p:nvSpPr>
          <p:cNvPr id="350" name="Google Shape;350;p22"/>
          <p:cNvSpPr txBox="1">
            <a:spLocks noGrp="1"/>
          </p:cNvSpPr>
          <p:nvPr>
            <p:ph type="subTitle" idx="1"/>
          </p:nvPr>
        </p:nvSpPr>
        <p:spPr>
          <a:xfrm>
            <a:off x="2834150" y="2770388"/>
            <a:ext cx="3484200" cy="4125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351" name="Google Shape;351;p22"/>
          <p:cNvSpPr txBox="1">
            <a:spLocks noGrp="1"/>
          </p:cNvSpPr>
          <p:nvPr>
            <p:ph type="title" idx="2" hasCustomPrompt="1"/>
          </p:nvPr>
        </p:nvSpPr>
        <p:spPr>
          <a:xfrm>
            <a:off x="713213" y="539489"/>
            <a:ext cx="3492600" cy="7689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Clr>
                <a:schemeClr val="lt1"/>
              </a:buClr>
              <a:buSzPts val="4000"/>
              <a:buNone/>
              <a:defRPr sz="4000"/>
            </a:lvl1pPr>
            <a:lvl2pPr lvl="1" algn="ctr" rtl="0">
              <a:spcBef>
                <a:spcPts val="0"/>
              </a:spcBef>
              <a:spcAft>
                <a:spcPts val="0"/>
              </a:spcAft>
              <a:buClr>
                <a:schemeClr val="lt1"/>
              </a:buClr>
              <a:buSzPts val="4000"/>
              <a:buNone/>
              <a:defRPr sz="4000">
                <a:solidFill>
                  <a:schemeClr val="lt1"/>
                </a:solidFill>
              </a:defRPr>
            </a:lvl2pPr>
            <a:lvl3pPr lvl="2" algn="ctr" rtl="0">
              <a:spcBef>
                <a:spcPts val="0"/>
              </a:spcBef>
              <a:spcAft>
                <a:spcPts val="0"/>
              </a:spcAft>
              <a:buClr>
                <a:schemeClr val="lt1"/>
              </a:buClr>
              <a:buSzPts val="4000"/>
              <a:buNone/>
              <a:defRPr sz="4000">
                <a:solidFill>
                  <a:schemeClr val="lt1"/>
                </a:solidFill>
              </a:defRPr>
            </a:lvl3pPr>
            <a:lvl4pPr lvl="3" algn="ctr" rtl="0">
              <a:spcBef>
                <a:spcPts val="0"/>
              </a:spcBef>
              <a:spcAft>
                <a:spcPts val="0"/>
              </a:spcAft>
              <a:buClr>
                <a:schemeClr val="lt1"/>
              </a:buClr>
              <a:buSzPts val="4000"/>
              <a:buNone/>
              <a:defRPr sz="4000">
                <a:solidFill>
                  <a:schemeClr val="lt1"/>
                </a:solidFill>
              </a:defRPr>
            </a:lvl4pPr>
            <a:lvl5pPr lvl="4" algn="ctr" rtl="0">
              <a:spcBef>
                <a:spcPts val="0"/>
              </a:spcBef>
              <a:spcAft>
                <a:spcPts val="0"/>
              </a:spcAft>
              <a:buClr>
                <a:schemeClr val="lt1"/>
              </a:buClr>
              <a:buSzPts val="4000"/>
              <a:buNone/>
              <a:defRPr sz="4000">
                <a:solidFill>
                  <a:schemeClr val="lt1"/>
                </a:solidFill>
              </a:defRPr>
            </a:lvl5pPr>
            <a:lvl6pPr lvl="5" algn="ctr" rtl="0">
              <a:spcBef>
                <a:spcPts val="0"/>
              </a:spcBef>
              <a:spcAft>
                <a:spcPts val="0"/>
              </a:spcAft>
              <a:buClr>
                <a:schemeClr val="lt1"/>
              </a:buClr>
              <a:buSzPts val="4000"/>
              <a:buNone/>
              <a:defRPr sz="4000">
                <a:solidFill>
                  <a:schemeClr val="lt1"/>
                </a:solidFill>
              </a:defRPr>
            </a:lvl6pPr>
            <a:lvl7pPr lvl="6" algn="ctr" rtl="0">
              <a:spcBef>
                <a:spcPts val="0"/>
              </a:spcBef>
              <a:spcAft>
                <a:spcPts val="0"/>
              </a:spcAft>
              <a:buClr>
                <a:schemeClr val="lt1"/>
              </a:buClr>
              <a:buSzPts val="4000"/>
              <a:buNone/>
              <a:defRPr sz="4000">
                <a:solidFill>
                  <a:schemeClr val="lt1"/>
                </a:solidFill>
              </a:defRPr>
            </a:lvl7pPr>
            <a:lvl8pPr lvl="7" algn="ctr" rtl="0">
              <a:spcBef>
                <a:spcPts val="0"/>
              </a:spcBef>
              <a:spcAft>
                <a:spcPts val="0"/>
              </a:spcAft>
              <a:buClr>
                <a:schemeClr val="lt1"/>
              </a:buClr>
              <a:buSzPts val="4000"/>
              <a:buNone/>
              <a:defRPr sz="4000">
                <a:solidFill>
                  <a:schemeClr val="lt1"/>
                </a:solidFill>
              </a:defRPr>
            </a:lvl8pPr>
            <a:lvl9pPr lvl="8" algn="ctr" rtl="0">
              <a:spcBef>
                <a:spcPts val="0"/>
              </a:spcBef>
              <a:spcAft>
                <a:spcPts val="0"/>
              </a:spcAft>
              <a:buClr>
                <a:schemeClr val="lt1"/>
              </a:buClr>
              <a:buSzPts val="4000"/>
              <a:buNone/>
              <a:defRPr sz="4000">
                <a:solidFill>
                  <a:schemeClr val="lt1"/>
                </a:solidFill>
              </a:defRPr>
            </a:lvl9pPr>
          </a:lstStyle>
          <a:p>
            <a:r>
              <a:t>xx%</a:t>
            </a:r>
          </a:p>
        </p:txBody>
      </p:sp>
      <p:sp>
        <p:nvSpPr>
          <p:cNvPr id="352" name="Google Shape;352;p22"/>
          <p:cNvSpPr txBox="1">
            <a:spLocks noGrp="1"/>
          </p:cNvSpPr>
          <p:nvPr>
            <p:ph type="subTitle" idx="3"/>
          </p:nvPr>
        </p:nvSpPr>
        <p:spPr>
          <a:xfrm>
            <a:off x="713225" y="1349275"/>
            <a:ext cx="3492600" cy="4125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353" name="Google Shape;353;p22"/>
          <p:cNvSpPr txBox="1">
            <a:spLocks noGrp="1"/>
          </p:cNvSpPr>
          <p:nvPr>
            <p:ph type="title" idx="4" hasCustomPrompt="1"/>
          </p:nvPr>
        </p:nvSpPr>
        <p:spPr>
          <a:xfrm>
            <a:off x="4938163" y="3381725"/>
            <a:ext cx="3492600" cy="7689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Clr>
                <a:schemeClr val="lt1"/>
              </a:buClr>
              <a:buSzPts val="4000"/>
              <a:buNone/>
              <a:defRPr sz="4000"/>
            </a:lvl1pPr>
            <a:lvl2pPr lvl="1" algn="ctr" rtl="0">
              <a:spcBef>
                <a:spcPts val="0"/>
              </a:spcBef>
              <a:spcAft>
                <a:spcPts val="0"/>
              </a:spcAft>
              <a:buClr>
                <a:schemeClr val="lt1"/>
              </a:buClr>
              <a:buSzPts val="4000"/>
              <a:buNone/>
              <a:defRPr sz="4000">
                <a:solidFill>
                  <a:schemeClr val="lt1"/>
                </a:solidFill>
              </a:defRPr>
            </a:lvl2pPr>
            <a:lvl3pPr lvl="2" algn="ctr" rtl="0">
              <a:spcBef>
                <a:spcPts val="0"/>
              </a:spcBef>
              <a:spcAft>
                <a:spcPts val="0"/>
              </a:spcAft>
              <a:buClr>
                <a:schemeClr val="lt1"/>
              </a:buClr>
              <a:buSzPts val="4000"/>
              <a:buNone/>
              <a:defRPr sz="4000">
                <a:solidFill>
                  <a:schemeClr val="lt1"/>
                </a:solidFill>
              </a:defRPr>
            </a:lvl3pPr>
            <a:lvl4pPr lvl="3" algn="ctr" rtl="0">
              <a:spcBef>
                <a:spcPts val="0"/>
              </a:spcBef>
              <a:spcAft>
                <a:spcPts val="0"/>
              </a:spcAft>
              <a:buClr>
                <a:schemeClr val="lt1"/>
              </a:buClr>
              <a:buSzPts val="4000"/>
              <a:buNone/>
              <a:defRPr sz="4000">
                <a:solidFill>
                  <a:schemeClr val="lt1"/>
                </a:solidFill>
              </a:defRPr>
            </a:lvl4pPr>
            <a:lvl5pPr lvl="4" algn="ctr" rtl="0">
              <a:spcBef>
                <a:spcPts val="0"/>
              </a:spcBef>
              <a:spcAft>
                <a:spcPts val="0"/>
              </a:spcAft>
              <a:buClr>
                <a:schemeClr val="lt1"/>
              </a:buClr>
              <a:buSzPts val="4000"/>
              <a:buNone/>
              <a:defRPr sz="4000">
                <a:solidFill>
                  <a:schemeClr val="lt1"/>
                </a:solidFill>
              </a:defRPr>
            </a:lvl5pPr>
            <a:lvl6pPr lvl="5" algn="ctr" rtl="0">
              <a:spcBef>
                <a:spcPts val="0"/>
              </a:spcBef>
              <a:spcAft>
                <a:spcPts val="0"/>
              </a:spcAft>
              <a:buClr>
                <a:schemeClr val="lt1"/>
              </a:buClr>
              <a:buSzPts val="4000"/>
              <a:buNone/>
              <a:defRPr sz="4000">
                <a:solidFill>
                  <a:schemeClr val="lt1"/>
                </a:solidFill>
              </a:defRPr>
            </a:lvl6pPr>
            <a:lvl7pPr lvl="6" algn="ctr" rtl="0">
              <a:spcBef>
                <a:spcPts val="0"/>
              </a:spcBef>
              <a:spcAft>
                <a:spcPts val="0"/>
              </a:spcAft>
              <a:buClr>
                <a:schemeClr val="lt1"/>
              </a:buClr>
              <a:buSzPts val="4000"/>
              <a:buNone/>
              <a:defRPr sz="4000">
                <a:solidFill>
                  <a:schemeClr val="lt1"/>
                </a:solidFill>
              </a:defRPr>
            </a:lvl7pPr>
            <a:lvl8pPr lvl="7" algn="ctr" rtl="0">
              <a:spcBef>
                <a:spcPts val="0"/>
              </a:spcBef>
              <a:spcAft>
                <a:spcPts val="0"/>
              </a:spcAft>
              <a:buClr>
                <a:schemeClr val="lt1"/>
              </a:buClr>
              <a:buSzPts val="4000"/>
              <a:buNone/>
              <a:defRPr sz="4000">
                <a:solidFill>
                  <a:schemeClr val="lt1"/>
                </a:solidFill>
              </a:defRPr>
            </a:lvl8pPr>
            <a:lvl9pPr lvl="8" algn="ctr" rtl="0">
              <a:spcBef>
                <a:spcPts val="0"/>
              </a:spcBef>
              <a:spcAft>
                <a:spcPts val="0"/>
              </a:spcAft>
              <a:buClr>
                <a:schemeClr val="lt1"/>
              </a:buClr>
              <a:buSzPts val="4000"/>
              <a:buNone/>
              <a:defRPr sz="4000">
                <a:solidFill>
                  <a:schemeClr val="lt1"/>
                </a:solidFill>
              </a:defRPr>
            </a:lvl9pPr>
          </a:lstStyle>
          <a:p>
            <a:r>
              <a:t>xx%</a:t>
            </a:r>
          </a:p>
        </p:txBody>
      </p:sp>
      <p:sp>
        <p:nvSpPr>
          <p:cNvPr id="354" name="Google Shape;354;p22"/>
          <p:cNvSpPr txBox="1">
            <a:spLocks noGrp="1"/>
          </p:cNvSpPr>
          <p:nvPr>
            <p:ph type="subTitle" idx="5"/>
          </p:nvPr>
        </p:nvSpPr>
        <p:spPr>
          <a:xfrm>
            <a:off x="4938175" y="4191499"/>
            <a:ext cx="3492600" cy="4125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2"/>
        <p:cNvGrpSpPr/>
        <p:nvPr/>
      </p:nvGrpSpPr>
      <p:grpSpPr>
        <a:xfrm>
          <a:off x="0" y="0"/>
          <a:ext cx="0" cy="0"/>
          <a:chOff x="0" y="0"/>
          <a:chExt cx="0" cy="0"/>
        </a:xfrm>
      </p:grpSpPr>
      <p:sp>
        <p:nvSpPr>
          <p:cNvPr id="73" name="Google Shape;73;p5"/>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4;p5"/>
          <p:cNvGrpSpPr/>
          <p:nvPr/>
        </p:nvGrpSpPr>
        <p:grpSpPr>
          <a:xfrm>
            <a:off x="165600" y="165450"/>
            <a:ext cx="721727" cy="306900"/>
            <a:chOff x="165600" y="165450"/>
            <a:chExt cx="721727" cy="306900"/>
          </a:xfrm>
        </p:grpSpPr>
        <p:sp>
          <p:nvSpPr>
            <p:cNvPr id="75" name="Google Shape;75;p5"/>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 name="Google Shape;80;p5"/>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grpSp>
      <p:sp>
        <p:nvSpPr>
          <p:cNvPr id="81" name="Google Shape;81;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2" name="Google Shape;82;p5"/>
          <p:cNvSpPr txBox="1">
            <a:spLocks noGrp="1"/>
          </p:cNvSpPr>
          <p:nvPr>
            <p:ph type="subTitle" idx="1"/>
          </p:nvPr>
        </p:nvSpPr>
        <p:spPr>
          <a:xfrm>
            <a:off x="4966920" y="2701625"/>
            <a:ext cx="2818800" cy="134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3" name="Google Shape;83;p5"/>
          <p:cNvSpPr txBox="1">
            <a:spLocks noGrp="1"/>
          </p:cNvSpPr>
          <p:nvPr>
            <p:ph type="subTitle" idx="2"/>
          </p:nvPr>
        </p:nvSpPr>
        <p:spPr>
          <a:xfrm>
            <a:off x="1358275" y="2701625"/>
            <a:ext cx="2818800" cy="134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4" name="Google Shape;84;p5"/>
          <p:cNvSpPr txBox="1">
            <a:spLocks noGrp="1"/>
          </p:cNvSpPr>
          <p:nvPr>
            <p:ph type="subTitle" idx="3"/>
          </p:nvPr>
        </p:nvSpPr>
        <p:spPr>
          <a:xfrm>
            <a:off x="1358275" y="2305925"/>
            <a:ext cx="28188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85" name="Google Shape;85;p5"/>
          <p:cNvSpPr txBox="1">
            <a:spLocks noGrp="1"/>
          </p:cNvSpPr>
          <p:nvPr>
            <p:ph type="subTitle" idx="4"/>
          </p:nvPr>
        </p:nvSpPr>
        <p:spPr>
          <a:xfrm>
            <a:off x="4966914" y="2305925"/>
            <a:ext cx="28188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pic>
        <p:nvPicPr>
          <p:cNvPr id="86" name="Google Shape;86;p5"/>
          <p:cNvPicPr preferRelativeResize="0"/>
          <p:nvPr/>
        </p:nvPicPr>
        <p:blipFill rotWithShape="1">
          <a:blip r:embed="rId2">
            <a:alphaModFix/>
          </a:blip>
          <a:srcRect/>
          <a:stretch/>
        </p:blipFill>
        <p:spPr>
          <a:xfrm>
            <a:off x="7785728" y="790050"/>
            <a:ext cx="3484151" cy="3620275"/>
          </a:xfrm>
          <a:prstGeom prst="rect">
            <a:avLst/>
          </a:prstGeom>
          <a:noFill/>
          <a:ln>
            <a:noFill/>
          </a:ln>
        </p:spPr>
      </p:pic>
      <p:grpSp>
        <p:nvGrpSpPr>
          <p:cNvPr id="87" name="Google Shape;87;p5"/>
          <p:cNvGrpSpPr/>
          <p:nvPr/>
        </p:nvGrpSpPr>
        <p:grpSpPr>
          <a:xfrm rot="-5400000">
            <a:off x="8878127" y="-90700"/>
            <a:ext cx="352108" cy="1260383"/>
            <a:chOff x="8254727" y="-90700"/>
            <a:chExt cx="352108" cy="1260383"/>
          </a:xfrm>
        </p:grpSpPr>
        <p:sp>
          <p:nvSpPr>
            <p:cNvPr id="88" name="Google Shape;88;p5"/>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5"/>
          <p:cNvGrpSpPr/>
          <p:nvPr/>
        </p:nvGrpSpPr>
        <p:grpSpPr>
          <a:xfrm rot="10800000">
            <a:off x="713225" y="4509373"/>
            <a:ext cx="436989" cy="189261"/>
            <a:chOff x="713225" y="4487573"/>
            <a:chExt cx="436989" cy="189261"/>
          </a:xfrm>
        </p:grpSpPr>
        <p:sp>
          <p:nvSpPr>
            <p:cNvPr id="92" name="Google Shape;92;p5"/>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5"/>
        <p:cNvGrpSpPr/>
        <p:nvPr/>
      </p:nvGrpSpPr>
      <p:grpSpPr>
        <a:xfrm>
          <a:off x="0" y="0"/>
          <a:ext cx="0" cy="0"/>
          <a:chOff x="0" y="0"/>
          <a:chExt cx="0" cy="0"/>
        </a:xfrm>
      </p:grpSpPr>
      <p:pic>
        <p:nvPicPr>
          <p:cNvPr id="116" name="Google Shape;116;p8"/>
          <p:cNvPicPr preferRelativeResize="0"/>
          <p:nvPr/>
        </p:nvPicPr>
        <p:blipFill>
          <a:blip r:embed="rId2">
            <a:alphaModFix/>
          </a:blip>
          <a:stretch>
            <a:fillRect/>
          </a:stretch>
        </p:blipFill>
        <p:spPr>
          <a:xfrm flipH="1">
            <a:off x="7013078" y="-2262716"/>
            <a:ext cx="5577876" cy="5795799"/>
          </a:xfrm>
          <a:prstGeom prst="rect">
            <a:avLst/>
          </a:prstGeom>
          <a:noFill/>
          <a:ln>
            <a:noFill/>
          </a:ln>
        </p:spPr>
      </p:pic>
      <p:pic>
        <p:nvPicPr>
          <p:cNvPr id="117" name="Google Shape;117;p8"/>
          <p:cNvPicPr preferRelativeResize="0"/>
          <p:nvPr/>
        </p:nvPicPr>
        <p:blipFill rotWithShape="1">
          <a:blip r:embed="rId3">
            <a:alphaModFix/>
          </a:blip>
          <a:srcRect/>
          <a:stretch/>
        </p:blipFill>
        <p:spPr>
          <a:xfrm flipH="1">
            <a:off x="5833827" y="-1819987"/>
            <a:ext cx="3484151" cy="3620275"/>
          </a:xfrm>
          <a:prstGeom prst="rect">
            <a:avLst/>
          </a:prstGeom>
          <a:noFill/>
          <a:ln>
            <a:noFill/>
          </a:ln>
        </p:spPr>
      </p:pic>
      <p:sp>
        <p:nvSpPr>
          <p:cNvPr id="118" name="Google Shape;118;p8"/>
          <p:cNvSpPr txBox="1">
            <a:spLocks noGrp="1"/>
          </p:cNvSpPr>
          <p:nvPr>
            <p:ph type="title"/>
          </p:nvPr>
        </p:nvSpPr>
        <p:spPr>
          <a:xfrm>
            <a:off x="1292250" y="1711275"/>
            <a:ext cx="6559500" cy="19308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grpSp>
        <p:nvGrpSpPr>
          <p:cNvPr id="119" name="Google Shape;119;p8"/>
          <p:cNvGrpSpPr/>
          <p:nvPr/>
        </p:nvGrpSpPr>
        <p:grpSpPr>
          <a:xfrm rot="5400000">
            <a:off x="8884902" y="3797750"/>
            <a:ext cx="352108" cy="1260383"/>
            <a:chOff x="8254727" y="-90700"/>
            <a:chExt cx="352108" cy="1260383"/>
          </a:xfrm>
        </p:grpSpPr>
        <p:sp>
          <p:nvSpPr>
            <p:cNvPr id="120" name="Google Shape;120;p8"/>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8"/>
          <p:cNvGrpSpPr/>
          <p:nvPr/>
        </p:nvGrpSpPr>
        <p:grpSpPr>
          <a:xfrm>
            <a:off x="-583423" y="539512"/>
            <a:ext cx="1303432" cy="1303432"/>
            <a:chOff x="-146075" y="3670850"/>
            <a:chExt cx="2493175" cy="2493175"/>
          </a:xfrm>
        </p:grpSpPr>
        <p:sp>
          <p:nvSpPr>
            <p:cNvPr id="124" name="Google Shape;124;p8"/>
            <p:cNvSpPr/>
            <p:nvPr/>
          </p:nvSpPr>
          <p:spPr>
            <a:xfrm>
              <a:off x="-146075" y="3670850"/>
              <a:ext cx="2493175" cy="2493175"/>
            </a:xfrm>
            <a:custGeom>
              <a:avLst/>
              <a:gdLst/>
              <a:ahLst/>
              <a:cxnLst/>
              <a:rect l="l" t="t" r="r" b="b"/>
              <a:pathLst>
                <a:path w="99727" h="99727" extrusionOk="0">
                  <a:moveTo>
                    <a:pt x="49847" y="1135"/>
                  </a:moveTo>
                  <a:cubicBezTo>
                    <a:pt x="76711" y="1135"/>
                    <a:pt x="98592" y="22983"/>
                    <a:pt x="98592" y="49880"/>
                  </a:cubicBezTo>
                  <a:cubicBezTo>
                    <a:pt x="98592" y="76743"/>
                    <a:pt x="76711" y="98592"/>
                    <a:pt x="49847" y="98592"/>
                  </a:cubicBezTo>
                  <a:cubicBezTo>
                    <a:pt x="22983" y="98592"/>
                    <a:pt x="1100" y="76743"/>
                    <a:pt x="1100" y="49880"/>
                  </a:cubicBezTo>
                  <a:cubicBezTo>
                    <a:pt x="1100" y="22983"/>
                    <a:pt x="22983" y="1135"/>
                    <a:pt x="49847" y="1135"/>
                  </a:cubicBezTo>
                  <a:close/>
                  <a:moveTo>
                    <a:pt x="49847" y="0"/>
                  </a:moveTo>
                  <a:cubicBezTo>
                    <a:pt x="22365" y="0"/>
                    <a:pt x="0" y="22365"/>
                    <a:pt x="0" y="49880"/>
                  </a:cubicBezTo>
                  <a:cubicBezTo>
                    <a:pt x="0" y="77362"/>
                    <a:pt x="22365" y="99727"/>
                    <a:pt x="49847" y="99727"/>
                  </a:cubicBezTo>
                  <a:cubicBezTo>
                    <a:pt x="77329" y="99727"/>
                    <a:pt x="99727" y="77362"/>
                    <a:pt x="99727" y="49880"/>
                  </a:cubicBezTo>
                  <a:cubicBezTo>
                    <a:pt x="99727" y="22365"/>
                    <a:pt x="77329" y="0"/>
                    <a:pt x="49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8"/>
            <p:cNvSpPr/>
            <p:nvPr/>
          </p:nvSpPr>
          <p:spPr>
            <a:xfrm>
              <a:off x="54050" y="3870975"/>
              <a:ext cx="2092100" cy="2092925"/>
            </a:xfrm>
            <a:custGeom>
              <a:avLst/>
              <a:gdLst/>
              <a:ahLst/>
              <a:cxnLst/>
              <a:rect l="l" t="t" r="r" b="b"/>
              <a:pathLst>
                <a:path w="83684" h="83717" extrusionOk="0">
                  <a:moveTo>
                    <a:pt x="41842" y="1133"/>
                  </a:moveTo>
                  <a:cubicBezTo>
                    <a:pt x="64309" y="1133"/>
                    <a:pt x="82584" y="19408"/>
                    <a:pt x="82584" y="41875"/>
                  </a:cubicBezTo>
                  <a:cubicBezTo>
                    <a:pt x="82584" y="64308"/>
                    <a:pt x="64309" y="82584"/>
                    <a:pt x="41842" y="82584"/>
                  </a:cubicBezTo>
                  <a:cubicBezTo>
                    <a:pt x="19376" y="82584"/>
                    <a:pt x="1133" y="64308"/>
                    <a:pt x="1133" y="41875"/>
                  </a:cubicBezTo>
                  <a:cubicBezTo>
                    <a:pt x="1133" y="19408"/>
                    <a:pt x="19376" y="1133"/>
                    <a:pt x="41842" y="1133"/>
                  </a:cubicBezTo>
                  <a:close/>
                  <a:moveTo>
                    <a:pt x="41842" y="0"/>
                  </a:moveTo>
                  <a:cubicBezTo>
                    <a:pt x="18757" y="0"/>
                    <a:pt x="1" y="18790"/>
                    <a:pt x="1" y="41875"/>
                  </a:cubicBezTo>
                  <a:cubicBezTo>
                    <a:pt x="1" y="64927"/>
                    <a:pt x="18757" y="83716"/>
                    <a:pt x="41842" y="83716"/>
                  </a:cubicBezTo>
                  <a:cubicBezTo>
                    <a:pt x="64927" y="83716"/>
                    <a:pt x="83683" y="64927"/>
                    <a:pt x="83683" y="41875"/>
                  </a:cubicBezTo>
                  <a:cubicBezTo>
                    <a:pt x="83683" y="18790"/>
                    <a:pt x="64927" y="0"/>
                    <a:pt x="41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8"/>
            <p:cNvSpPr/>
            <p:nvPr/>
          </p:nvSpPr>
          <p:spPr>
            <a:xfrm>
              <a:off x="254125" y="4071925"/>
              <a:ext cx="1691875" cy="1691000"/>
            </a:xfrm>
            <a:custGeom>
              <a:avLst/>
              <a:gdLst/>
              <a:ahLst/>
              <a:cxnLst/>
              <a:rect l="l" t="t" r="r" b="b"/>
              <a:pathLst>
                <a:path w="67675" h="67640" extrusionOk="0">
                  <a:moveTo>
                    <a:pt x="33839" y="1133"/>
                  </a:moveTo>
                  <a:cubicBezTo>
                    <a:pt x="51873" y="1133"/>
                    <a:pt x="66543" y="15803"/>
                    <a:pt x="66543" y="33837"/>
                  </a:cubicBezTo>
                  <a:cubicBezTo>
                    <a:pt x="66543" y="51873"/>
                    <a:pt x="51873" y="66540"/>
                    <a:pt x="33839" y="66540"/>
                  </a:cubicBezTo>
                  <a:cubicBezTo>
                    <a:pt x="15803" y="66540"/>
                    <a:pt x="1136" y="51873"/>
                    <a:pt x="1136" y="33837"/>
                  </a:cubicBezTo>
                  <a:cubicBezTo>
                    <a:pt x="1136" y="15803"/>
                    <a:pt x="15803" y="1133"/>
                    <a:pt x="33839" y="1133"/>
                  </a:cubicBezTo>
                  <a:close/>
                  <a:moveTo>
                    <a:pt x="33839" y="1"/>
                  </a:moveTo>
                  <a:cubicBezTo>
                    <a:pt x="15184" y="1"/>
                    <a:pt x="1" y="15185"/>
                    <a:pt x="1" y="33837"/>
                  </a:cubicBezTo>
                  <a:cubicBezTo>
                    <a:pt x="1" y="52492"/>
                    <a:pt x="15184" y="67640"/>
                    <a:pt x="33839" y="67640"/>
                  </a:cubicBezTo>
                  <a:cubicBezTo>
                    <a:pt x="52491" y="67640"/>
                    <a:pt x="67675" y="52492"/>
                    <a:pt x="67675" y="33837"/>
                  </a:cubicBezTo>
                  <a:cubicBezTo>
                    <a:pt x="67675" y="15185"/>
                    <a:pt x="52491" y="1"/>
                    <a:pt x="33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455075" y="4272000"/>
              <a:ext cx="1289975" cy="1290850"/>
            </a:xfrm>
            <a:custGeom>
              <a:avLst/>
              <a:gdLst/>
              <a:ahLst/>
              <a:cxnLst/>
              <a:rect l="l" t="t" r="r" b="b"/>
              <a:pathLst>
                <a:path w="51599" h="51634" extrusionOk="0">
                  <a:moveTo>
                    <a:pt x="25801" y="1136"/>
                  </a:moveTo>
                  <a:cubicBezTo>
                    <a:pt x="39405" y="1136"/>
                    <a:pt x="50499" y="12197"/>
                    <a:pt x="50499" y="25834"/>
                  </a:cubicBezTo>
                  <a:cubicBezTo>
                    <a:pt x="50499" y="39437"/>
                    <a:pt x="39405" y="50499"/>
                    <a:pt x="25801" y="50499"/>
                  </a:cubicBezTo>
                  <a:cubicBezTo>
                    <a:pt x="12197" y="50499"/>
                    <a:pt x="1100" y="39437"/>
                    <a:pt x="1100" y="25834"/>
                  </a:cubicBezTo>
                  <a:cubicBezTo>
                    <a:pt x="1100" y="12197"/>
                    <a:pt x="12197" y="1136"/>
                    <a:pt x="25801" y="1136"/>
                  </a:cubicBezTo>
                  <a:close/>
                  <a:moveTo>
                    <a:pt x="25801" y="1"/>
                  </a:moveTo>
                  <a:cubicBezTo>
                    <a:pt x="11579" y="1"/>
                    <a:pt x="1" y="11579"/>
                    <a:pt x="1" y="25834"/>
                  </a:cubicBezTo>
                  <a:cubicBezTo>
                    <a:pt x="1" y="40056"/>
                    <a:pt x="11579" y="51634"/>
                    <a:pt x="25801" y="51634"/>
                  </a:cubicBezTo>
                  <a:cubicBezTo>
                    <a:pt x="40023" y="51634"/>
                    <a:pt x="51598" y="40056"/>
                    <a:pt x="51598" y="25834"/>
                  </a:cubicBezTo>
                  <a:cubicBezTo>
                    <a:pt x="51598" y="11579"/>
                    <a:pt x="40023" y="1"/>
                    <a:pt x="25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8" name="Google Shape;128;p8"/>
          <p:cNvPicPr preferRelativeResize="0"/>
          <p:nvPr/>
        </p:nvPicPr>
        <p:blipFill rotWithShape="1">
          <a:blip r:embed="rId4">
            <a:alphaModFix amt="80000"/>
          </a:blip>
          <a:srcRect/>
          <a:stretch/>
        </p:blipFill>
        <p:spPr>
          <a:xfrm>
            <a:off x="-366339" y="4038425"/>
            <a:ext cx="4954325" cy="36202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9"/>
        <p:cNvGrpSpPr/>
        <p:nvPr/>
      </p:nvGrpSpPr>
      <p:grpSpPr>
        <a:xfrm>
          <a:off x="0" y="0"/>
          <a:ext cx="0" cy="0"/>
          <a:chOff x="0" y="0"/>
          <a:chExt cx="0" cy="0"/>
        </a:xfrm>
      </p:grpSpPr>
      <p:sp>
        <p:nvSpPr>
          <p:cNvPr id="130" name="Google Shape;130;p9"/>
          <p:cNvSpPr txBox="1">
            <a:spLocks noGrp="1"/>
          </p:cNvSpPr>
          <p:nvPr>
            <p:ph type="title"/>
          </p:nvPr>
        </p:nvSpPr>
        <p:spPr>
          <a:xfrm>
            <a:off x="1424400" y="1373850"/>
            <a:ext cx="6295200" cy="17085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31" name="Google Shape;131;p9"/>
          <p:cNvSpPr txBox="1">
            <a:spLocks noGrp="1"/>
          </p:cNvSpPr>
          <p:nvPr>
            <p:ph type="subTitle" idx="1"/>
          </p:nvPr>
        </p:nvSpPr>
        <p:spPr>
          <a:xfrm>
            <a:off x="2135550" y="3153500"/>
            <a:ext cx="4872900" cy="49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132" name="Google Shape;132;p9"/>
          <p:cNvPicPr preferRelativeResize="0"/>
          <p:nvPr/>
        </p:nvPicPr>
        <p:blipFill rotWithShape="1">
          <a:blip r:embed="rId2">
            <a:alphaModFix/>
          </a:blip>
          <a:srcRect/>
          <a:stretch/>
        </p:blipFill>
        <p:spPr>
          <a:xfrm>
            <a:off x="-744752" y="3364330"/>
            <a:ext cx="4954325" cy="5147889"/>
          </a:xfrm>
          <a:prstGeom prst="rect">
            <a:avLst/>
          </a:prstGeom>
          <a:noFill/>
          <a:ln>
            <a:noFill/>
          </a:ln>
        </p:spPr>
      </p:pic>
      <p:pic>
        <p:nvPicPr>
          <p:cNvPr id="133" name="Google Shape;133;p9"/>
          <p:cNvPicPr preferRelativeResize="0"/>
          <p:nvPr/>
        </p:nvPicPr>
        <p:blipFill rotWithShape="1">
          <a:blip r:embed="rId3">
            <a:alphaModFix amt="80000"/>
          </a:blip>
          <a:srcRect/>
          <a:stretch/>
        </p:blipFill>
        <p:spPr>
          <a:xfrm>
            <a:off x="6099461" y="-2032512"/>
            <a:ext cx="4954325" cy="3620275"/>
          </a:xfrm>
          <a:prstGeom prst="rect">
            <a:avLst/>
          </a:prstGeom>
          <a:noFill/>
          <a:ln>
            <a:noFill/>
          </a:ln>
        </p:spPr>
      </p:pic>
      <p:grpSp>
        <p:nvGrpSpPr>
          <p:cNvPr id="134" name="Google Shape;134;p9"/>
          <p:cNvGrpSpPr/>
          <p:nvPr/>
        </p:nvGrpSpPr>
        <p:grpSpPr>
          <a:xfrm>
            <a:off x="534336" y="130890"/>
            <a:ext cx="716934" cy="380217"/>
            <a:chOff x="713225" y="-185425"/>
            <a:chExt cx="1484950" cy="787525"/>
          </a:xfrm>
        </p:grpSpPr>
        <p:sp>
          <p:nvSpPr>
            <p:cNvPr id="135" name="Google Shape;135;p9"/>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9"/>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9"/>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9"/>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9"/>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9"/>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9"/>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9"/>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9"/>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9"/>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9"/>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9"/>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9"/>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9"/>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9"/>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9"/>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9"/>
          <p:cNvGrpSpPr/>
          <p:nvPr/>
        </p:nvGrpSpPr>
        <p:grpSpPr>
          <a:xfrm rot="5400000">
            <a:off x="20625" y="226373"/>
            <a:ext cx="436989" cy="189261"/>
            <a:chOff x="713225" y="4487573"/>
            <a:chExt cx="436989" cy="189261"/>
          </a:xfrm>
        </p:grpSpPr>
        <p:sp>
          <p:nvSpPr>
            <p:cNvPr id="154" name="Google Shape;154;p9"/>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9"/>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6"/>
        <p:cNvGrpSpPr/>
        <p:nvPr/>
      </p:nvGrpSpPr>
      <p:grpSpPr>
        <a:xfrm>
          <a:off x="0" y="0"/>
          <a:ext cx="0" cy="0"/>
          <a:chOff x="0" y="0"/>
          <a:chExt cx="0" cy="0"/>
        </a:xfrm>
      </p:grpSpPr>
      <p:sp>
        <p:nvSpPr>
          <p:cNvPr id="157" name="Google Shape;157;p10"/>
          <p:cNvSpPr>
            <a:spLocks noGrp="1"/>
          </p:cNvSpPr>
          <p:nvPr>
            <p:ph type="pic" idx="2"/>
          </p:nvPr>
        </p:nvSpPr>
        <p:spPr>
          <a:xfrm>
            <a:off x="0" y="0"/>
            <a:ext cx="9144000" cy="5143500"/>
          </a:xfrm>
          <a:prstGeom prst="rect">
            <a:avLst/>
          </a:prstGeom>
          <a:noFill/>
          <a:ln>
            <a:noFill/>
          </a:ln>
        </p:spPr>
      </p:sp>
      <p:sp>
        <p:nvSpPr>
          <p:cNvPr id="158" name="Google Shape;158;p10"/>
          <p:cNvSpPr txBox="1">
            <a:spLocks noGrp="1"/>
          </p:cNvSpPr>
          <p:nvPr>
            <p:ph type="title"/>
          </p:nvPr>
        </p:nvSpPr>
        <p:spPr>
          <a:xfrm>
            <a:off x="720000" y="3935025"/>
            <a:ext cx="7704000" cy="6522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59"/>
        <p:cNvGrpSpPr/>
        <p:nvPr/>
      </p:nvGrpSpPr>
      <p:grpSpPr>
        <a:xfrm>
          <a:off x="0" y="0"/>
          <a:ext cx="0" cy="0"/>
          <a:chOff x="0" y="0"/>
          <a:chExt cx="0" cy="0"/>
        </a:xfrm>
      </p:grpSpPr>
      <p:sp>
        <p:nvSpPr>
          <p:cNvPr id="160" name="Google Shape;160;p11"/>
          <p:cNvSpPr txBox="1">
            <a:spLocks noGrp="1"/>
          </p:cNvSpPr>
          <p:nvPr>
            <p:ph type="title" hasCustomPrompt="1"/>
          </p:nvPr>
        </p:nvSpPr>
        <p:spPr>
          <a:xfrm>
            <a:off x="2468875" y="1676150"/>
            <a:ext cx="4546500" cy="1293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161" name="Google Shape;161;p11"/>
          <p:cNvSpPr txBox="1">
            <a:spLocks noGrp="1"/>
          </p:cNvSpPr>
          <p:nvPr>
            <p:ph type="subTitle" idx="1"/>
          </p:nvPr>
        </p:nvSpPr>
        <p:spPr>
          <a:xfrm>
            <a:off x="2128650" y="3042675"/>
            <a:ext cx="4366800" cy="4971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162" name="Google Shape;162;p11"/>
          <p:cNvPicPr preferRelativeResize="0"/>
          <p:nvPr/>
        </p:nvPicPr>
        <p:blipFill rotWithShape="1">
          <a:blip r:embed="rId2">
            <a:alphaModFix/>
          </a:blip>
          <a:srcRect t="2963" b="2954"/>
          <a:stretch/>
        </p:blipFill>
        <p:spPr>
          <a:xfrm>
            <a:off x="6835612" y="4109041"/>
            <a:ext cx="2128823" cy="2135260"/>
          </a:xfrm>
          <a:prstGeom prst="rect">
            <a:avLst/>
          </a:prstGeom>
          <a:noFill/>
          <a:ln>
            <a:noFill/>
          </a:ln>
        </p:spPr>
      </p:pic>
      <p:pic>
        <p:nvPicPr>
          <p:cNvPr id="163" name="Google Shape;163;p11"/>
          <p:cNvPicPr preferRelativeResize="0"/>
          <p:nvPr/>
        </p:nvPicPr>
        <p:blipFill rotWithShape="1">
          <a:blip r:embed="rId3">
            <a:alphaModFix amt="80000"/>
          </a:blip>
          <a:srcRect/>
          <a:stretch/>
        </p:blipFill>
        <p:spPr>
          <a:xfrm>
            <a:off x="-1395752" y="3443038"/>
            <a:ext cx="4954325" cy="3620275"/>
          </a:xfrm>
          <a:prstGeom prst="rect">
            <a:avLst/>
          </a:prstGeom>
          <a:noFill/>
          <a:ln>
            <a:noFill/>
          </a:ln>
        </p:spPr>
      </p:pic>
      <p:pic>
        <p:nvPicPr>
          <p:cNvPr id="164" name="Google Shape;164;p11"/>
          <p:cNvPicPr preferRelativeResize="0"/>
          <p:nvPr/>
        </p:nvPicPr>
        <p:blipFill>
          <a:blip r:embed="rId4">
            <a:alphaModFix/>
          </a:blip>
          <a:stretch>
            <a:fillRect/>
          </a:stretch>
        </p:blipFill>
        <p:spPr>
          <a:xfrm>
            <a:off x="-3312498" y="1392084"/>
            <a:ext cx="5577876" cy="5795799"/>
          </a:xfrm>
          <a:prstGeom prst="rect">
            <a:avLst/>
          </a:prstGeom>
          <a:noFill/>
          <a:ln>
            <a:noFill/>
          </a:ln>
        </p:spPr>
      </p:pic>
      <p:pic>
        <p:nvPicPr>
          <p:cNvPr id="165" name="Google Shape;165;p11"/>
          <p:cNvPicPr preferRelativeResize="0"/>
          <p:nvPr/>
        </p:nvPicPr>
        <p:blipFill rotWithShape="1">
          <a:blip r:embed="rId5">
            <a:alphaModFix/>
          </a:blip>
          <a:srcRect/>
          <a:stretch/>
        </p:blipFill>
        <p:spPr>
          <a:xfrm>
            <a:off x="6495448" y="-2834295"/>
            <a:ext cx="4954325" cy="5147889"/>
          </a:xfrm>
          <a:prstGeom prst="rect">
            <a:avLst/>
          </a:prstGeom>
          <a:noFill/>
          <a:ln>
            <a:noFill/>
          </a:ln>
        </p:spPr>
      </p:pic>
      <p:grpSp>
        <p:nvGrpSpPr>
          <p:cNvPr id="166" name="Google Shape;166;p11"/>
          <p:cNvGrpSpPr/>
          <p:nvPr/>
        </p:nvGrpSpPr>
        <p:grpSpPr>
          <a:xfrm rot="5400000">
            <a:off x="1167352" y="-90700"/>
            <a:ext cx="352108" cy="1260383"/>
            <a:chOff x="8254727" y="-90700"/>
            <a:chExt cx="352108" cy="1260383"/>
          </a:xfrm>
        </p:grpSpPr>
        <p:sp>
          <p:nvSpPr>
            <p:cNvPr id="167" name="Google Shape;167;p11"/>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1"/>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7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71"/>
        <p:cNvGrpSpPr/>
        <p:nvPr/>
      </p:nvGrpSpPr>
      <p:grpSpPr>
        <a:xfrm>
          <a:off x="0" y="0"/>
          <a:ext cx="0" cy="0"/>
          <a:chOff x="0" y="0"/>
          <a:chExt cx="0" cy="0"/>
        </a:xfrm>
      </p:grpSpPr>
      <p:sp>
        <p:nvSpPr>
          <p:cNvPr id="172" name="Google Shape;172;p13"/>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173;p13"/>
          <p:cNvGrpSpPr/>
          <p:nvPr/>
        </p:nvGrpSpPr>
        <p:grpSpPr>
          <a:xfrm>
            <a:off x="165600" y="165450"/>
            <a:ext cx="721727" cy="306900"/>
            <a:chOff x="165600" y="165450"/>
            <a:chExt cx="721727" cy="306900"/>
          </a:xfrm>
        </p:grpSpPr>
        <p:sp>
          <p:nvSpPr>
            <p:cNvPr id="174" name="Google Shape;174;p13"/>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3"/>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3"/>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3"/>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9" name="Google Shape;179;p13"/>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grpSp>
      <p:sp>
        <p:nvSpPr>
          <p:cNvPr id="180" name="Google Shape;180;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1" name="Google Shape;181;p13"/>
          <p:cNvSpPr txBox="1">
            <a:spLocks noGrp="1"/>
          </p:cNvSpPr>
          <p:nvPr>
            <p:ph type="title" idx="2" hasCustomPrompt="1"/>
          </p:nvPr>
        </p:nvSpPr>
        <p:spPr>
          <a:xfrm>
            <a:off x="1201550" y="1555234"/>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2" name="Google Shape;182;p13"/>
          <p:cNvSpPr txBox="1">
            <a:spLocks noGrp="1"/>
          </p:cNvSpPr>
          <p:nvPr>
            <p:ph type="title" idx="3" hasCustomPrompt="1"/>
          </p:nvPr>
        </p:nvSpPr>
        <p:spPr>
          <a:xfrm>
            <a:off x="4675750" y="1555225"/>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3" name="Google Shape;183;p13"/>
          <p:cNvSpPr txBox="1">
            <a:spLocks noGrp="1"/>
          </p:cNvSpPr>
          <p:nvPr>
            <p:ph type="title" idx="4" hasCustomPrompt="1"/>
          </p:nvPr>
        </p:nvSpPr>
        <p:spPr>
          <a:xfrm>
            <a:off x="1201550" y="2570875"/>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4" name="Google Shape;184;p13"/>
          <p:cNvSpPr txBox="1">
            <a:spLocks noGrp="1"/>
          </p:cNvSpPr>
          <p:nvPr>
            <p:ph type="title" idx="5" hasCustomPrompt="1"/>
          </p:nvPr>
        </p:nvSpPr>
        <p:spPr>
          <a:xfrm>
            <a:off x="4675750" y="2570875"/>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5" name="Google Shape;185;p13"/>
          <p:cNvSpPr txBox="1">
            <a:spLocks noGrp="1"/>
          </p:cNvSpPr>
          <p:nvPr>
            <p:ph type="title" idx="6" hasCustomPrompt="1"/>
          </p:nvPr>
        </p:nvSpPr>
        <p:spPr>
          <a:xfrm>
            <a:off x="1201550" y="3586524"/>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6" name="Google Shape;186;p13"/>
          <p:cNvSpPr txBox="1">
            <a:spLocks noGrp="1"/>
          </p:cNvSpPr>
          <p:nvPr>
            <p:ph type="title" idx="7" hasCustomPrompt="1"/>
          </p:nvPr>
        </p:nvSpPr>
        <p:spPr>
          <a:xfrm>
            <a:off x="4675750" y="3586525"/>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7" name="Google Shape;187;p13"/>
          <p:cNvSpPr txBox="1">
            <a:spLocks noGrp="1"/>
          </p:cNvSpPr>
          <p:nvPr>
            <p:ph type="subTitle" idx="1"/>
          </p:nvPr>
        </p:nvSpPr>
        <p:spPr>
          <a:xfrm>
            <a:off x="1936250" y="155522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188" name="Google Shape;188;p13"/>
          <p:cNvSpPr txBox="1">
            <a:spLocks noGrp="1"/>
          </p:cNvSpPr>
          <p:nvPr>
            <p:ph type="subTitle" idx="8"/>
          </p:nvPr>
        </p:nvSpPr>
        <p:spPr>
          <a:xfrm>
            <a:off x="1936250" y="257087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189" name="Google Shape;189;p13"/>
          <p:cNvSpPr txBox="1">
            <a:spLocks noGrp="1"/>
          </p:cNvSpPr>
          <p:nvPr>
            <p:ph type="subTitle" idx="9"/>
          </p:nvPr>
        </p:nvSpPr>
        <p:spPr>
          <a:xfrm>
            <a:off x="1936250" y="358652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190" name="Google Shape;190;p13"/>
          <p:cNvSpPr txBox="1">
            <a:spLocks noGrp="1"/>
          </p:cNvSpPr>
          <p:nvPr>
            <p:ph type="subTitle" idx="13"/>
          </p:nvPr>
        </p:nvSpPr>
        <p:spPr>
          <a:xfrm>
            <a:off x="5410450" y="155522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191" name="Google Shape;191;p13"/>
          <p:cNvSpPr txBox="1">
            <a:spLocks noGrp="1"/>
          </p:cNvSpPr>
          <p:nvPr>
            <p:ph type="subTitle" idx="14"/>
          </p:nvPr>
        </p:nvSpPr>
        <p:spPr>
          <a:xfrm>
            <a:off x="5410450" y="257087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192" name="Google Shape;192;p13"/>
          <p:cNvSpPr txBox="1">
            <a:spLocks noGrp="1"/>
          </p:cNvSpPr>
          <p:nvPr>
            <p:ph type="subTitle" idx="15"/>
          </p:nvPr>
        </p:nvSpPr>
        <p:spPr>
          <a:xfrm>
            <a:off x="5410450" y="358652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pic>
        <p:nvPicPr>
          <p:cNvPr id="193" name="Google Shape;193;p13"/>
          <p:cNvPicPr preferRelativeResize="0"/>
          <p:nvPr/>
        </p:nvPicPr>
        <p:blipFill>
          <a:blip r:embed="rId2">
            <a:alphaModFix amt="70000"/>
          </a:blip>
          <a:stretch>
            <a:fillRect/>
          </a:stretch>
        </p:blipFill>
        <p:spPr>
          <a:xfrm>
            <a:off x="7551772" y="3718088"/>
            <a:ext cx="3215149" cy="3340774"/>
          </a:xfrm>
          <a:prstGeom prst="rect">
            <a:avLst/>
          </a:prstGeom>
          <a:noFill/>
          <a:ln>
            <a:noFill/>
          </a:ln>
        </p:spPr>
      </p:pic>
      <p:grpSp>
        <p:nvGrpSpPr>
          <p:cNvPr id="194" name="Google Shape;194;p13"/>
          <p:cNvGrpSpPr/>
          <p:nvPr/>
        </p:nvGrpSpPr>
        <p:grpSpPr>
          <a:xfrm>
            <a:off x="7281727" y="-763938"/>
            <a:ext cx="1303432" cy="1303432"/>
            <a:chOff x="-146075" y="3670850"/>
            <a:chExt cx="2493175" cy="2493175"/>
          </a:xfrm>
        </p:grpSpPr>
        <p:sp>
          <p:nvSpPr>
            <p:cNvPr id="195" name="Google Shape;195;p13"/>
            <p:cNvSpPr/>
            <p:nvPr/>
          </p:nvSpPr>
          <p:spPr>
            <a:xfrm>
              <a:off x="-146075" y="3670850"/>
              <a:ext cx="2493175" cy="2493175"/>
            </a:xfrm>
            <a:custGeom>
              <a:avLst/>
              <a:gdLst/>
              <a:ahLst/>
              <a:cxnLst/>
              <a:rect l="l" t="t" r="r" b="b"/>
              <a:pathLst>
                <a:path w="99727" h="99727" extrusionOk="0">
                  <a:moveTo>
                    <a:pt x="49847" y="1135"/>
                  </a:moveTo>
                  <a:cubicBezTo>
                    <a:pt x="76711" y="1135"/>
                    <a:pt x="98592" y="22983"/>
                    <a:pt x="98592" y="49880"/>
                  </a:cubicBezTo>
                  <a:cubicBezTo>
                    <a:pt x="98592" y="76743"/>
                    <a:pt x="76711" y="98592"/>
                    <a:pt x="49847" y="98592"/>
                  </a:cubicBezTo>
                  <a:cubicBezTo>
                    <a:pt x="22983" y="98592"/>
                    <a:pt x="1100" y="76743"/>
                    <a:pt x="1100" y="49880"/>
                  </a:cubicBezTo>
                  <a:cubicBezTo>
                    <a:pt x="1100" y="22983"/>
                    <a:pt x="22983" y="1135"/>
                    <a:pt x="49847" y="1135"/>
                  </a:cubicBezTo>
                  <a:close/>
                  <a:moveTo>
                    <a:pt x="49847" y="0"/>
                  </a:moveTo>
                  <a:cubicBezTo>
                    <a:pt x="22365" y="0"/>
                    <a:pt x="0" y="22365"/>
                    <a:pt x="0" y="49880"/>
                  </a:cubicBezTo>
                  <a:cubicBezTo>
                    <a:pt x="0" y="77362"/>
                    <a:pt x="22365" y="99727"/>
                    <a:pt x="49847" y="99727"/>
                  </a:cubicBezTo>
                  <a:cubicBezTo>
                    <a:pt x="77329" y="99727"/>
                    <a:pt x="99727" y="77362"/>
                    <a:pt x="99727" y="49880"/>
                  </a:cubicBezTo>
                  <a:cubicBezTo>
                    <a:pt x="99727" y="22365"/>
                    <a:pt x="77329" y="0"/>
                    <a:pt x="49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3"/>
            <p:cNvSpPr/>
            <p:nvPr/>
          </p:nvSpPr>
          <p:spPr>
            <a:xfrm>
              <a:off x="54050" y="3870975"/>
              <a:ext cx="2092100" cy="2092925"/>
            </a:xfrm>
            <a:custGeom>
              <a:avLst/>
              <a:gdLst/>
              <a:ahLst/>
              <a:cxnLst/>
              <a:rect l="l" t="t" r="r" b="b"/>
              <a:pathLst>
                <a:path w="83684" h="83717" extrusionOk="0">
                  <a:moveTo>
                    <a:pt x="41842" y="1133"/>
                  </a:moveTo>
                  <a:cubicBezTo>
                    <a:pt x="64309" y="1133"/>
                    <a:pt x="82584" y="19408"/>
                    <a:pt x="82584" y="41875"/>
                  </a:cubicBezTo>
                  <a:cubicBezTo>
                    <a:pt x="82584" y="64308"/>
                    <a:pt x="64309" y="82584"/>
                    <a:pt x="41842" y="82584"/>
                  </a:cubicBezTo>
                  <a:cubicBezTo>
                    <a:pt x="19376" y="82584"/>
                    <a:pt x="1133" y="64308"/>
                    <a:pt x="1133" y="41875"/>
                  </a:cubicBezTo>
                  <a:cubicBezTo>
                    <a:pt x="1133" y="19408"/>
                    <a:pt x="19376" y="1133"/>
                    <a:pt x="41842" y="1133"/>
                  </a:cubicBezTo>
                  <a:close/>
                  <a:moveTo>
                    <a:pt x="41842" y="0"/>
                  </a:moveTo>
                  <a:cubicBezTo>
                    <a:pt x="18757" y="0"/>
                    <a:pt x="1" y="18790"/>
                    <a:pt x="1" y="41875"/>
                  </a:cubicBezTo>
                  <a:cubicBezTo>
                    <a:pt x="1" y="64927"/>
                    <a:pt x="18757" y="83716"/>
                    <a:pt x="41842" y="83716"/>
                  </a:cubicBezTo>
                  <a:cubicBezTo>
                    <a:pt x="64927" y="83716"/>
                    <a:pt x="83683" y="64927"/>
                    <a:pt x="83683" y="41875"/>
                  </a:cubicBezTo>
                  <a:cubicBezTo>
                    <a:pt x="83683" y="18790"/>
                    <a:pt x="64927" y="0"/>
                    <a:pt x="418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3"/>
            <p:cNvSpPr/>
            <p:nvPr/>
          </p:nvSpPr>
          <p:spPr>
            <a:xfrm>
              <a:off x="254125" y="4071925"/>
              <a:ext cx="1691875" cy="1691000"/>
            </a:xfrm>
            <a:custGeom>
              <a:avLst/>
              <a:gdLst/>
              <a:ahLst/>
              <a:cxnLst/>
              <a:rect l="l" t="t" r="r" b="b"/>
              <a:pathLst>
                <a:path w="67675" h="67640" extrusionOk="0">
                  <a:moveTo>
                    <a:pt x="33839" y="1133"/>
                  </a:moveTo>
                  <a:cubicBezTo>
                    <a:pt x="51873" y="1133"/>
                    <a:pt x="66543" y="15803"/>
                    <a:pt x="66543" y="33837"/>
                  </a:cubicBezTo>
                  <a:cubicBezTo>
                    <a:pt x="66543" y="51873"/>
                    <a:pt x="51873" y="66540"/>
                    <a:pt x="33839" y="66540"/>
                  </a:cubicBezTo>
                  <a:cubicBezTo>
                    <a:pt x="15803" y="66540"/>
                    <a:pt x="1136" y="51873"/>
                    <a:pt x="1136" y="33837"/>
                  </a:cubicBezTo>
                  <a:cubicBezTo>
                    <a:pt x="1136" y="15803"/>
                    <a:pt x="15803" y="1133"/>
                    <a:pt x="33839" y="1133"/>
                  </a:cubicBezTo>
                  <a:close/>
                  <a:moveTo>
                    <a:pt x="33839" y="1"/>
                  </a:moveTo>
                  <a:cubicBezTo>
                    <a:pt x="15184" y="1"/>
                    <a:pt x="1" y="15185"/>
                    <a:pt x="1" y="33837"/>
                  </a:cubicBezTo>
                  <a:cubicBezTo>
                    <a:pt x="1" y="52492"/>
                    <a:pt x="15184" y="67640"/>
                    <a:pt x="33839" y="67640"/>
                  </a:cubicBezTo>
                  <a:cubicBezTo>
                    <a:pt x="52491" y="67640"/>
                    <a:pt x="67675" y="52492"/>
                    <a:pt x="67675" y="33837"/>
                  </a:cubicBezTo>
                  <a:cubicBezTo>
                    <a:pt x="67675" y="15185"/>
                    <a:pt x="52491" y="1"/>
                    <a:pt x="33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3"/>
            <p:cNvSpPr/>
            <p:nvPr/>
          </p:nvSpPr>
          <p:spPr>
            <a:xfrm>
              <a:off x="455075" y="4272000"/>
              <a:ext cx="1289975" cy="1290850"/>
            </a:xfrm>
            <a:custGeom>
              <a:avLst/>
              <a:gdLst/>
              <a:ahLst/>
              <a:cxnLst/>
              <a:rect l="l" t="t" r="r" b="b"/>
              <a:pathLst>
                <a:path w="51599" h="51634" extrusionOk="0">
                  <a:moveTo>
                    <a:pt x="25801" y="1136"/>
                  </a:moveTo>
                  <a:cubicBezTo>
                    <a:pt x="39405" y="1136"/>
                    <a:pt x="50499" y="12197"/>
                    <a:pt x="50499" y="25834"/>
                  </a:cubicBezTo>
                  <a:cubicBezTo>
                    <a:pt x="50499" y="39437"/>
                    <a:pt x="39405" y="50499"/>
                    <a:pt x="25801" y="50499"/>
                  </a:cubicBezTo>
                  <a:cubicBezTo>
                    <a:pt x="12197" y="50499"/>
                    <a:pt x="1100" y="39437"/>
                    <a:pt x="1100" y="25834"/>
                  </a:cubicBezTo>
                  <a:cubicBezTo>
                    <a:pt x="1100" y="12197"/>
                    <a:pt x="12197" y="1136"/>
                    <a:pt x="25801" y="1136"/>
                  </a:cubicBezTo>
                  <a:close/>
                  <a:moveTo>
                    <a:pt x="25801" y="1"/>
                  </a:moveTo>
                  <a:cubicBezTo>
                    <a:pt x="11579" y="1"/>
                    <a:pt x="1" y="11579"/>
                    <a:pt x="1" y="25834"/>
                  </a:cubicBezTo>
                  <a:cubicBezTo>
                    <a:pt x="1" y="40056"/>
                    <a:pt x="11579" y="51634"/>
                    <a:pt x="25801" y="51634"/>
                  </a:cubicBezTo>
                  <a:cubicBezTo>
                    <a:pt x="40023" y="51634"/>
                    <a:pt x="51598" y="40056"/>
                    <a:pt x="51598" y="25834"/>
                  </a:cubicBezTo>
                  <a:cubicBezTo>
                    <a:pt x="51598" y="11579"/>
                    <a:pt x="40023" y="1"/>
                    <a:pt x="258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13"/>
          <p:cNvGrpSpPr/>
          <p:nvPr/>
        </p:nvGrpSpPr>
        <p:grpSpPr>
          <a:xfrm rot="5400000">
            <a:off x="112377" y="3973800"/>
            <a:ext cx="352108" cy="1260383"/>
            <a:chOff x="8254727" y="-90700"/>
            <a:chExt cx="352108" cy="1260383"/>
          </a:xfrm>
        </p:grpSpPr>
        <p:sp>
          <p:nvSpPr>
            <p:cNvPr id="200" name="Google Shape;200;p1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224"/>
        <p:cNvGrpSpPr/>
        <p:nvPr/>
      </p:nvGrpSpPr>
      <p:grpSpPr>
        <a:xfrm>
          <a:off x="0" y="0"/>
          <a:ext cx="0" cy="0"/>
          <a:chOff x="0" y="0"/>
          <a:chExt cx="0" cy="0"/>
        </a:xfrm>
      </p:grpSpPr>
      <p:sp>
        <p:nvSpPr>
          <p:cNvPr id="225" name="Google Shape;225;p16"/>
          <p:cNvSpPr txBox="1">
            <a:spLocks noGrp="1"/>
          </p:cNvSpPr>
          <p:nvPr>
            <p:ph type="title"/>
          </p:nvPr>
        </p:nvSpPr>
        <p:spPr>
          <a:xfrm>
            <a:off x="713225" y="539500"/>
            <a:ext cx="2402100" cy="1146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6" name="Google Shape;226;p16"/>
          <p:cNvSpPr txBox="1">
            <a:spLocks noGrp="1"/>
          </p:cNvSpPr>
          <p:nvPr>
            <p:ph type="subTitle" idx="1"/>
          </p:nvPr>
        </p:nvSpPr>
        <p:spPr>
          <a:xfrm>
            <a:off x="713225" y="1591600"/>
            <a:ext cx="2402100" cy="123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7" name="Google Shape;227;p16"/>
          <p:cNvSpPr>
            <a:spLocks noGrp="1"/>
          </p:cNvSpPr>
          <p:nvPr>
            <p:ph type="pic" idx="2"/>
          </p:nvPr>
        </p:nvSpPr>
        <p:spPr>
          <a:xfrm>
            <a:off x="713225" y="2953775"/>
            <a:ext cx="2801100" cy="1650300"/>
          </a:xfrm>
          <a:prstGeom prst="snip2SameRect">
            <a:avLst>
              <a:gd name="adj1" fmla="val 16667"/>
              <a:gd name="adj2" fmla="val 0"/>
            </a:avLst>
          </a:prstGeom>
          <a:noFill/>
          <a:ln w="9525" cap="flat" cmpd="sng">
            <a:solidFill>
              <a:schemeClr val="dk2"/>
            </a:solidFill>
            <a:prstDash val="solid"/>
            <a:round/>
            <a:headEnd type="none" w="sm" len="sm"/>
            <a:tailEnd type="none" w="sm" len="sm"/>
          </a:ln>
        </p:spPr>
      </p:sp>
      <p:sp>
        <p:nvSpPr>
          <p:cNvPr id="228" name="Google Shape;228;p16"/>
          <p:cNvSpPr>
            <a:spLocks noGrp="1"/>
          </p:cNvSpPr>
          <p:nvPr>
            <p:ph type="pic" idx="3"/>
          </p:nvPr>
        </p:nvSpPr>
        <p:spPr>
          <a:xfrm>
            <a:off x="5629675" y="539500"/>
            <a:ext cx="2801100" cy="2285700"/>
          </a:xfrm>
          <a:prstGeom prst="snip2SameRect">
            <a:avLst>
              <a:gd name="adj1" fmla="val 16667"/>
              <a:gd name="adj2" fmla="val 0"/>
            </a:avLst>
          </a:prstGeom>
          <a:noFill/>
          <a:ln w="9525" cap="flat" cmpd="sng">
            <a:solidFill>
              <a:schemeClr val="dk2"/>
            </a:solidFill>
            <a:prstDash val="solid"/>
            <a:round/>
            <a:headEnd type="none" w="sm" len="sm"/>
            <a:tailEnd type="none" w="sm" len="sm"/>
          </a:ln>
        </p:spPr>
      </p:sp>
      <p:sp>
        <p:nvSpPr>
          <p:cNvPr id="229" name="Google Shape;229;p16"/>
          <p:cNvSpPr>
            <a:spLocks noGrp="1"/>
          </p:cNvSpPr>
          <p:nvPr>
            <p:ph type="pic" idx="4"/>
          </p:nvPr>
        </p:nvSpPr>
        <p:spPr>
          <a:xfrm>
            <a:off x="3671775" y="2953775"/>
            <a:ext cx="4740300" cy="1650300"/>
          </a:xfrm>
          <a:prstGeom prst="snip1Rect">
            <a:avLst>
              <a:gd name="adj" fmla="val 16667"/>
            </a:avLst>
          </a:prstGeom>
          <a:noFill/>
          <a:ln w="9525" cap="flat" cmpd="sng">
            <a:solidFill>
              <a:schemeClr val="dk2"/>
            </a:solidFill>
            <a:prstDash val="solid"/>
            <a:round/>
            <a:headEnd type="none" w="sm" len="sm"/>
            <a:tailEnd type="none" w="sm" len="sm"/>
          </a:ln>
        </p:spPr>
      </p:sp>
      <p:sp>
        <p:nvSpPr>
          <p:cNvPr id="230" name="Google Shape;230;p16"/>
          <p:cNvSpPr>
            <a:spLocks noGrp="1"/>
          </p:cNvSpPr>
          <p:nvPr>
            <p:ph type="pic" idx="5"/>
          </p:nvPr>
        </p:nvSpPr>
        <p:spPr>
          <a:xfrm>
            <a:off x="3167925" y="539500"/>
            <a:ext cx="2304300" cy="2285700"/>
          </a:xfrm>
          <a:prstGeom prst="snip1Rect">
            <a:avLst>
              <a:gd name="adj" fmla="val 16667"/>
            </a:avLst>
          </a:prstGeom>
          <a:noFill/>
          <a:ln w="9525" cap="flat" cmpd="sng">
            <a:solidFill>
              <a:schemeClr val="dk2"/>
            </a:solidFill>
            <a:prstDash val="solid"/>
            <a:round/>
            <a:headEnd type="none" w="sm" len="sm"/>
            <a:tailEnd type="none" w="sm" len="sm"/>
          </a:ln>
        </p:spPr>
      </p:sp>
      <p:pic>
        <p:nvPicPr>
          <p:cNvPr id="231" name="Google Shape;231;p16"/>
          <p:cNvPicPr preferRelativeResize="0"/>
          <p:nvPr/>
        </p:nvPicPr>
        <p:blipFill rotWithShape="1">
          <a:blip r:embed="rId2">
            <a:alphaModFix amt="80000"/>
          </a:blip>
          <a:srcRect/>
          <a:stretch/>
        </p:blipFill>
        <p:spPr>
          <a:xfrm>
            <a:off x="5548578" y="3661938"/>
            <a:ext cx="3484151" cy="3620275"/>
          </a:xfrm>
          <a:prstGeom prst="rect">
            <a:avLst/>
          </a:prstGeom>
          <a:noFill/>
          <a:ln>
            <a:noFill/>
          </a:ln>
        </p:spPr>
      </p:pic>
      <p:pic>
        <p:nvPicPr>
          <p:cNvPr id="232" name="Google Shape;232;p16"/>
          <p:cNvPicPr preferRelativeResize="0"/>
          <p:nvPr/>
        </p:nvPicPr>
        <p:blipFill>
          <a:blip r:embed="rId3">
            <a:alphaModFix/>
          </a:blip>
          <a:stretch>
            <a:fillRect/>
          </a:stretch>
        </p:blipFill>
        <p:spPr>
          <a:xfrm>
            <a:off x="-2563899" y="-1778447"/>
            <a:ext cx="3904127" cy="405664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1pPr>
            <a:lvl2pPr lvl="1"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2pPr>
            <a:lvl3pPr lvl="2"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3pPr>
            <a:lvl4pPr lvl="3"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4pPr>
            <a:lvl5pPr lvl="4"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5pPr>
            <a:lvl6pPr lvl="5"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6pPr>
            <a:lvl7pPr lvl="6"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7pPr>
            <a:lvl8pPr lvl="7"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8pPr>
            <a:lvl9pPr lvl="8"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1pPr>
            <a:lvl2pPr marL="914400" lvl="1"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2pPr>
            <a:lvl3pPr marL="1371600" lvl="2"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3pPr>
            <a:lvl4pPr marL="1828800" lvl="3"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4pPr>
            <a:lvl5pPr marL="2286000" lvl="4"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5pPr>
            <a:lvl6pPr marL="2743200" lvl="5"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6pPr>
            <a:lvl7pPr marL="3200400" lvl="6"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7pPr>
            <a:lvl8pPr marL="3657600" lvl="7"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8pPr>
            <a:lvl9pPr marL="4114800" lvl="8"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4" r:id="rId3"/>
    <p:sldLayoutId id="2147483655" r:id="rId4"/>
    <p:sldLayoutId id="2147483656" r:id="rId5"/>
    <p:sldLayoutId id="2147483657" r:id="rId6"/>
    <p:sldLayoutId id="2147483658" r:id="rId7"/>
    <p:sldLayoutId id="2147483659" r:id="rId8"/>
    <p:sldLayoutId id="2147483662" r:id="rId9"/>
    <p:sldLayoutId id="214748366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8.png"/><Relationship Id="rId7"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6.png"/><Relationship Id="rId4" Type="http://schemas.openxmlformats.org/officeDocument/2006/relationships/image" Target="../media/image9.png"/><Relationship Id="rId9" Type="http://schemas.openxmlformats.org/officeDocument/2006/relationships/image" Target="../media/image15.png"/></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1.png"/><Relationship Id="rId7"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image" Target="../media/image22.png"/><Relationship Id="rId9" Type="http://schemas.openxmlformats.org/officeDocument/2006/relationships/image" Target="../media/image16.png"/></Relationships>
</file>

<file path=ppt/slides/_rels/slide2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1.png"/><Relationship Id="rId7"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image" Target="../media/image22.png"/><Relationship Id="rId9"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29"/>
          <p:cNvSpPr txBox="1">
            <a:spLocks noGrp="1"/>
          </p:cNvSpPr>
          <p:nvPr>
            <p:ph type="ctrTitle"/>
          </p:nvPr>
        </p:nvSpPr>
        <p:spPr>
          <a:xfrm>
            <a:off x="1740225" y="1301025"/>
            <a:ext cx="5663400" cy="1951800"/>
          </a:xfrm>
          <a:prstGeom prst="rect">
            <a:avLst/>
          </a:prstGeom>
        </p:spPr>
        <p:txBody>
          <a:bodyPr spcFirstLastPara="1" wrap="square" lIns="91425" tIns="91425" rIns="91425" bIns="274300" anchor="b" anchorCtr="0">
            <a:noAutofit/>
          </a:bodyPr>
          <a:lstStyle/>
          <a:p>
            <a:pPr marL="0" lvl="0" indent="0" algn="ctr" rtl="0">
              <a:spcBef>
                <a:spcPts val="0"/>
              </a:spcBef>
              <a:spcAft>
                <a:spcPts val="0"/>
              </a:spcAft>
              <a:buNone/>
            </a:pPr>
            <a:r>
              <a:rPr lang="en"/>
              <a:t>City Website</a:t>
            </a:r>
            <a:br>
              <a:rPr lang="en"/>
            </a:br>
            <a:r>
              <a:rPr lang="en" b="0">
                <a:solidFill>
                  <a:srgbClr val="EA4EE3"/>
                </a:solidFill>
              </a:rPr>
              <a:t>Proposal</a:t>
            </a:r>
            <a:endParaRPr b="0">
              <a:solidFill>
                <a:srgbClr val="EA4EE3"/>
              </a:solidFill>
            </a:endParaRPr>
          </a:p>
        </p:txBody>
      </p:sp>
      <p:sp>
        <p:nvSpPr>
          <p:cNvPr id="398" name="Google Shape;398;p29"/>
          <p:cNvSpPr txBox="1">
            <a:spLocks noGrp="1"/>
          </p:cNvSpPr>
          <p:nvPr>
            <p:ph type="subTitle" idx="1"/>
          </p:nvPr>
        </p:nvSpPr>
        <p:spPr>
          <a:xfrm>
            <a:off x="1740225" y="3343550"/>
            <a:ext cx="43818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Barlow Medium"/>
                <a:ea typeface="Barlow Medium"/>
                <a:cs typeface="Barlow Medium"/>
                <a:sym typeface="Barlow Medium"/>
              </a:rPr>
              <a:t>Group </a:t>
            </a:r>
            <a:r>
              <a:rPr lang="en"/>
              <a:t>3</a:t>
            </a:r>
            <a:r>
              <a:rPr lang="en">
                <a:latin typeface="Barlow Medium"/>
                <a:ea typeface="Barlow Medium"/>
                <a:cs typeface="Barlow Medium"/>
                <a:sym typeface="Barlow Medium"/>
              </a:rPr>
              <a:t>: Ass</a:t>
            </a:r>
            <a:r>
              <a:rPr lang="en"/>
              <a:t>essment 3 IN0006</a:t>
            </a:r>
            <a:endParaRPr>
              <a:latin typeface="Barlow Medium"/>
              <a:ea typeface="Barlow Medium"/>
              <a:cs typeface="Barlow Medium"/>
              <a:sym typeface="Barlow Medium"/>
            </a:endParaRPr>
          </a:p>
        </p:txBody>
      </p:sp>
      <p:grpSp>
        <p:nvGrpSpPr>
          <p:cNvPr id="399" name="Google Shape;399;p29"/>
          <p:cNvGrpSpPr/>
          <p:nvPr/>
        </p:nvGrpSpPr>
        <p:grpSpPr>
          <a:xfrm>
            <a:off x="6238825" y="3343550"/>
            <a:ext cx="1164950" cy="475800"/>
            <a:chOff x="5523875" y="3343550"/>
            <a:chExt cx="1164950" cy="475800"/>
          </a:xfrm>
        </p:grpSpPr>
        <p:sp>
          <p:nvSpPr>
            <p:cNvPr id="400" name="Google Shape;400;p29"/>
            <p:cNvSpPr/>
            <p:nvPr/>
          </p:nvSpPr>
          <p:spPr>
            <a:xfrm>
              <a:off x="5523875" y="3343550"/>
              <a:ext cx="1164900" cy="475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9"/>
            <p:cNvSpPr/>
            <p:nvPr/>
          </p:nvSpPr>
          <p:spPr>
            <a:xfrm>
              <a:off x="5612100" y="3428150"/>
              <a:ext cx="220500" cy="306900"/>
            </a:xfrm>
            <a:prstGeom prst="foldedCorner">
              <a:avLst>
                <a:gd name="adj" fmla="val 4901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9"/>
            <p:cNvSpPr/>
            <p:nvPr/>
          </p:nvSpPr>
          <p:spPr>
            <a:xfrm>
              <a:off x="5894425" y="3428000"/>
              <a:ext cx="306900" cy="306900"/>
            </a:xfrm>
            <a:prstGeom prst="noSmoking">
              <a:avLst>
                <a:gd name="adj" fmla="val 22808"/>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3" name="Google Shape;403;p29"/>
            <p:cNvCxnSpPr>
              <a:cxnSpLocks/>
              <a:stCxn id="402" idx="6"/>
              <a:endCxn id="400" idx="3"/>
            </p:cNvCxnSpPr>
            <p:nvPr/>
          </p:nvCxnSpPr>
          <p:spPr>
            <a:xfrm>
              <a:off x="6201325" y="3581450"/>
              <a:ext cx="487500" cy="0"/>
            </a:xfrm>
            <a:prstGeom prst="straightConnector1">
              <a:avLst/>
            </a:prstGeom>
            <a:noFill/>
            <a:ln w="9525" cap="flat" cmpd="sng">
              <a:solidFill>
                <a:schemeClr val="dk1"/>
              </a:solidFill>
              <a:prstDash val="solid"/>
              <a:round/>
              <a:headEnd type="none" w="med" len="med"/>
              <a:tailEnd type="none" w="med" len="med"/>
            </a:ln>
          </p:spPr>
        </p:cxnSp>
      </p:grpSp>
      <p:pic>
        <p:nvPicPr>
          <p:cNvPr id="404" name="Google Shape;404;p29"/>
          <p:cNvPicPr preferRelativeResize="0"/>
          <p:nvPr/>
        </p:nvPicPr>
        <p:blipFill rotWithShape="1">
          <a:blip r:embed="rId3">
            <a:alphaModFix/>
          </a:blip>
          <a:srcRect l="7385" t="28457" r="8019" b="34736"/>
          <a:stretch/>
        </p:blipFill>
        <p:spPr>
          <a:xfrm>
            <a:off x="1740225" y="3876675"/>
            <a:ext cx="1233500" cy="195749"/>
          </a:xfrm>
          <a:prstGeom prst="rect">
            <a:avLst/>
          </a:prstGeom>
          <a:noFill/>
          <a:ln>
            <a:noFill/>
          </a:ln>
        </p:spPr>
      </p:pic>
      <p:grpSp>
        <p:nvGrpSpPr>
          <p:cNvPr id="405" name="Google Shape;405;p29"/>
          <p:cNvGrpSpPr/>
          <p:nvPr/>
        </p:nvGrpSpPr>
        <p:grpSpPr>
          <a:xfrm>
            <a:off x="1740225" y="1301025"/>
            <a:ext cx="721727" cy="306900"/>
            <a:chOff x="165600" y="165450"/>
            <a:chExt cx="721727" cy="306900"/>
          </a:xfrm>
        </p:grpSpPr>
        <p:sp>
          <p:nvSpPr>
            <p:cNvPr id="406" name="Google Shape;406;p29"/>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9"/>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9"/>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9"/>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1" name="Google Shape;411;p29"/>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C5C32-AEEA-8657-6CFA-1F566A81C6A3}"/>
              </a:ext>
            </a:extLst>
          </p:cNvPr>
          <p:cNvSpPr>
            <a:spLocks noGrp="1"/>
          </p:cNvSpPr>
          <p:nvPr>
            <p:ph type="title"/>
          </p:nvPr>
        </p:nvSpPr>
        <p:spPr/>
        <p:txBody>
          <a:bodyPr/>
          <a:lstStyle/>
          <a:p>
            <a:r>
              <a:rPr lang="en-US"/>
              <a:t>Research Data</a:t>
            </a:r>
          </a:p>
        </p:txBody>
      </p:sp>
      <p:sp>
        <p:nvSpPr>
          <p:cNvPr id="3" name="Subtitle 2">
            <a:extLst>
              <a:ext uri="{FF2B5EF4-FFF2-40B4-BE49-F238E27FC236}">
                <a16:creationId xmlns:a16="http://schemas.microsoft.com/office/drawing/2014/main" id="{ECCAA251-3648-A34F-72DA-A03844ED189A}"/>
              </a:ext>
            </a:extLst>
          </p:cNvPr>
          <p:cNvSpPr>
            <a:spLocks noGrp="1"/>
          </p:cNvSpPr>
          <p:nvPr>
            <p:ph type="subTitle" idx="1"/>
          </p:nvPr>
        </p:nvSpPr>
        <p:spPr>
          <a:xfrm>
            <a:off x="1424400" y="3278191"/>
            <a:ext cx="6295200" cy="492600"/>
          </a:xfrm>
          <a:ln>
            <a:solidFill>
              <a:schemeClr val="bg2"/>
            </a:solidFill>
          </a:ln>
        </p:spPr>
        <p:txBody>
          <a:bodyPr/>
          <a:lstStyle/>
          <a:p>
            <a:r>
              <a:rPr lang="en-US">
                <a:solidFill>
                  <a:schemeClr val="bg2"/>
                </a:solidFill>
              </a:rPr>
              <a:t>Section 03</a:t>
            </a:r>
          </a:p>
        </p:txBody>
      </p:sp>
    </p:spTree>
    <p:extLst>
      <p:ext uri="{BB962C8B-B14F-4D97-AF65-F5344CB8AC3E}">
        <p14:creationId xmlns:p14="http://schemas.microsoft.com/office/powerpoint/2010/main" val="367775447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62" name="Google Shape;562;p38"/>
          <p:cNvSpPr txBox="1">
            <a:spLocks noGrp="1"/>
          </p:cNvSpPr>
          <p:nvPr>
            <p:ph type="title" idx="4"/>
          </p:nvPr>
        </p:nvSpPr>
        <p:spPr>
          <a:xfrm>
            <a:off x="181303" y="160980"/>
            <a:ext cx="8781393" cy="482153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 </a:t>
            </a:r>
          </a:p>
        </p:txBody>
      </p:sp>
      <p:sp>
        <p:nvSpPr>
          <p:cNvPr id="14" name="Rectangle 13">
            <a:extLst>
              <a:ext uri="{FF2B5EF4-FFF2-40B4-BE49-F238E27FC236}">
                <a16:creationId xmlns:a16="http://schemas.microsoft.com/office/drawing/2014/main" id="{C84497E4-204A-C7D9-F4B1-C41D9D9D9C35}"/>
              </a:ext>
            </a:extLst>
          </p:cNvPr>
          <p:cNvSpPr/>
          <p:nvPr/>
        </p:nvSpPr>
        <p:spPr>
          <a:xfrm rot="16200000">
            <a:off x="4463941" y="487874"/>
            <a:ext cx="216115" cy="8781393"/>
          </a:xfrm>
          <a:prstGeom prst="rect">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42890B3-E8B0-EDC8-0CA4-E597C1C478C7}"/>
              </a:ext>
            </a:extLst>
          </p:cNvPr>
          <p:cNvSpPr/>
          <p:nvPr/>
        </p:nvSpPr>
        <p:spPr>
          <a:xfrm rot="16200000">
            <a:off x="651014" y="4300799"/>
            <a:ext cx="217220" cy="1156646"/>
          </a:xfrm>
          <a:prstGeom prst="rect">
            <a:avLst/>
          </a:prstGeom>
          <a:solidFill>
            <a:schemeClr val="bg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Google Shape;502;p35">
            <a:extLst>
              <a:ext uri="{FF2B5EF4-FFF2-40B4-BE49-F238E27FC236}">
                <a16:creationId xmlns:a16="http://schemas.microsoft.com/office/drawing/2014/main" id="{87A8BEEF-8D32-FEEA-0178-6F1CF3A7B4AE}"/>
              </a:ext>
            </a:extLst>
          </p:cNvPr>
          <p:cNvSpPr txBox="1">
            <a:spLocks noGrp="1"/>
          </p:cNvSpPr>
          <p:nvPr>
            <p:ph type="title"/>
          </p:nvPr>
        </p:nvSpPr>
        <p:spPr>
          <a:xfrm>
            <a:off x="559667" y="507169"/>
            <a:ext cx="7481739" cy="768900"/>
          </a:xfrm>
          <a:prstGeom prst="rect">
            <a:avLst/>
          </a:prstGeom>
          <a:noFill/>
          <a:ln>
            <a:noFill/>
          </a:ln>
        </p:spPr>
        <p:txBody>
          <a:bodyPr spcFirstLastPara="1" wrap="square" lIns="91425" tIns="91425" rIns="91425" bIns="91425" anchor="t" anchorCtr="0">
            <a:noAutofit/>
          </a:bodyPr>
          <a:lstStyle/>
          <a:p>
            <a:pPr algn="l"/>
            <a:r>
              <a:rPr lang="en" sz="2800"/>
              <a:t>Interview results &amp; Analysis</a:t>
            </a:r>
            <a:endParaRPr sz="2800"/>
          </a:p>
        </p:txBody>
      </p:sp>
      <p:sp>
        <p:nvSpPr>
          <p:cNvPr id="74" name="TextBox 73">
            <a:extLst>
              <a:ext uri="{FF2B5EF4-FFF2-40B4-BE49-F238E27FC236}">
                <a16:creationId xmlns:a16="http://schemas.microsoft.com/office/drawing/2014/main" id="{DACF20E4-11ED-E684-EBD6-C1E3B34C4279}"/>
              </a:ext>
            </a:extLst>
          </p:cNvPr>
          <p:cNvSpPr txBox="1"/>
          <p:nvPr/>
        </p:nvSpPr>
        <p:spPr>
          <a:xfrm>
            <a:off x="862245" y="2118226"/>
            <a:ext cx="3608777" cy="2254463"/>
          </a:xfrm>
          <a:prstGeom prst="rect">
            <a:avLst/>
          </a:prstGeom>
          <a:noFill/>
        </p:spPr>
        <p:txBody>
          <a:bodyPr wrap="square">
            <a:spAutoFit/>
          </a:bodyPr>
          <a:lstStyle/>
          <a:p>
            <a:pPr marL="285750" indent="-285750" rtl="0" fontAlgn="base">
              <a:spcBef>
                <a:spcPts val="1500"/>
              </a:spcBef>
              <a:spcAft>
                <a:spcPts val="0"/>
              </a:spcAft>
              <a:buFont typeface="Arial" panose="020B0604020202020204" pitchFamily="34" charset="0"/>
              <a:buChar char="•"/>
            </a:pPr>
            <a:r>
              <a:rPr lang="en-GB" sz="1600" b="0" i="0" u="none" strike="noStrike">
                <a:solidFill>
                  <a:srgbClr val="374151"/>
                </a:solidFill>
                <a:effectLst/>
                <a:latin typeface="Barlow" pitchFamily="2" charset="77"/>
              </a:rPr>
              <a:t>The most desired information includes module outlines, course requirements, entry requirements, application process steps, faculty contact details, course structure, and assessment methods.</a:t>
            </a:r>
          </a:p>
          <a:p>
            <a:pPr marL="285750" indent="-285750" fontAlgn="base">
              <a:spcBef>
                <a:spcPts val="1500"/>
              </a:spcBef>
              <a:buFont typeface="Arial" panose="020B0604020202020204" pitchFamily="34" charset="0"/>
              <a:buChar char="•"/>
            </a:pPr>
            <a:r>
              <a:rPr lang="en-GB" sz="1600" b="0" i="0" u="none" strike="noStrike">
                <a:solidFill>
                  <a:srgbClr val="374151"/>
                </a:solidFill>
                <a:effectLst/>
                <a:latin typeface="Barlow" pitchFamily="2" charset="77"/>
              </a:rPr>
              <a:t>These details are planned to be included under 'Course Details'.</a:t>
            </a:r>
          </a:p>
        </p:txBody>
      </p:sp>
      <p:sp>
        <p:nvSpPr>
          <p:cNvPr id="28" name="TextBox 27">
            <a:extLst>
              <a:ext uri="{FF2B5EF4-FFF2-40B4-BE49-F238E27FC236}">
                <a16:creationId xmlns:a16="http://schemas.microsoft.com/office/drawing/2014/main" id="{637121B7-D160-2F70-97FE-F33331A7EF8F}"/>
              </a:ext>
            </a:extLst>
          </p:cNvPr>
          <p:cNvSpPr txBox="1"/>
          <p:nvPr/>
        </p:nvSpPr>
        <p:spPr>
          <a:xfrm>
            <a:off x="4886098" y="2125746"/>
            <a:ext cx="3463045" cy="1323439"/>
          </a:xfrm>
          <a:prstGeom prst="rect">
            <a:avLst/>
          </a:prstGeom>
          <a:noFill/>
        </p:spPr>
        <p:txBody>
          <a:bodyPr wrap="square" rtlCol="0">
            <a:spAutoFit/>
          </a:bodyPr>
          <a:lstStyle/>
          <a:p>
            <a:pPr marL="285750" indent="-285750">
              <a:buFont typeface="Arial" panose="020B0604020202020204" pitchFamily="34" charset="0"/>
              <a:buChar char="•"/>
            </a:pPr>
            <a:r>
              <a:rPr lang="en-GB" sz="1600" b="0" i="0" u="none" strike="noStrike">
                <a:solidFill>
                  <a:srgbClr val="374151"/>
                </a:solidFill>
                <a:effectLst/>
                <a:latin typeface="Barlow" pitchFamily="2" charset="77"/>
              </a:rPr>
              <a:t>Desired information includes a summary of class conduct, course overview, and details about exam dates and formats (online, in-class, etc.).</a:t>
            </a:r>
            <a:endParaRPr lang="en-US" sz="1200">
              <a:latin typeface="Barlow" pitchFamily="2" charset="77"/>
            </a:endParaRPr>
          </a:p>
        </p:txBody>
      </p:sp>
      <p:sp>
        <p:nvSpPr>
          <p:cNvPr id="98" name="Google Shape;502;p35">
            <a:extLst>
              <a:ext uri="{FF2B5EF4-FFF2-40B4-BE49-F238E27FC236}">
                <a16:creationId xmlns:a16="http://schemas.microsoft.com/office/drawing/2014/main" id="{B89B2F7A-91EA-B146-152C-1737A1855008}"/>
              </a:ext>
            </a:extLst>
          </p:cNvPr>
          <p:cNvSpPr txBox="1">
            <a:spLocks/>
          </p:cNvSpPr>
          <p:nvPr/>
        </p:nvSpPr>
        <p:spPr>
          <a:xfrm>
            <a:off x="867404" y="1194054"/>
            <a:ext cx="3608777" cy="826166"/>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000"/>
              <a:buFont typeface="Space Grotesk"/>
              <a:buNone/>
              <a:defRPr sz="4000" b="1"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9pPr>
          </a:lstStyle>
          <a:p>
            <a:pPr algn="l"/>
            <a:r>
              <a:rPr lang="en-US" sz="1600">
                <a:solidFill>
                  <a:schemeClr val="bg2"/>
                </a:solidFill>
              </a:rPr>
              <a:t>1.  What information are you looking for/ need when browsing a university website?</a:t>
            </a:r>
          </a:p>
          <a:p>
            <a:pPr algn="l"/>
            <a:endParaRPr lang="en-GB" sz="4400">
              <a:solidFill>
                <a:schemeClr val="bg2"/>
              </a:solidFill>
            </a:endParaRPr>
          </a:p>
        </p:txBody>
      </p:sp>
      <p:sp>
        <p:nvSpPr>
          <p:cNvPr id="100" name="Google Shape;502;p35">
            <a:extLst>
              <a:ext uri="{FF2B5EF4-FFF2-40B4-BE49-F238E27FC236}">
                <a16:creationId xmlns:a16="http://schemas.microsoft.com/office/drawing/2014/main" id="{1E41F5F7-EC83-D873-07B4-C1F007F66700}"/>
              </a:ext>
            </a:extLst>
          </p:cNvPr>
          <p:cNvSpPr txBox="1">
            <a:spLocks/>
          </p:cNvSpPr>
          <p:nvPr/>
        </p:nvSpPr>
        <p:spPr>
          <a:xfrm>
            <a:off x="4920041" y="1276069"/>
            <a:ext cx="3463045" cy="826166"/>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000"/>
              <a:buFont typeface="Space Grotesk"/>
              <a:buNone/>
              <a:defRPr sz="4000" b="1"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9pPr>
          </a:lstStyle>
          <a:p>
            <a:pPr algn="l"/>
            <a:r>
              <a:rPr lang="en-US" sz="1600">
                <a:solidFill>
                  <a:schemeClr val="bg2"/>
                </a:solidFill>
              </a:rPr>
              <a:t>2. What information would you like to see on the about page of the university? </a:t>
            </a:r>
          </a:p>
        </p:txBody>
      </p:sp>
      <p:sp>
        <p:nvSpPr>
          <p:cNvPr id="106" name="TextBox 105">
            <a:extLst>
              <a:ext uri="{FF2B5EF4-FFF2-40B4-BE49-F238E27FC236}">
                <a16:creationId xmlns:a16="http://schemas.microsoft.com/office/drawing/2014/main" id="{C6D178B4-0CAD-4A30-4B38-ED26B6D90DC3}"/>
              </a:ext>
            </a:extLst>
          </p:cNvPr>
          <p:cNvSpPr txBox="1"/>
          <p:nvPr/>
        </p:nvSpPr>
        <p:spPr>
          <a:xfrm>
            <a:off x="9609073" y="2369855"/>
            <a:ext cx="4941993" cy="2169825"/>
          </a:xfrm>
          <a:prstGeom prst="rect">
            <a:avLst/>
          </a:prstGeom>
          <a:noFill/>
        </p:spPr>
        <p:txBody>
          <a:bodyPr wrap="square">
            <a:spAutoFit/>
          </a:bodyPr>
          <a:lstStyle/>
          <a:p>
            <a:pPr marL="285750" indent="-285750" rtl="0">
              <a:spcBef>
                <a:spcPts val="0"/>
              </a:spcBef>
              <a:spcAft>
                <a:spcPts val="600"/>
              </a:spcAft>
              <a:buFont typeface="Arial" panose="020B0604020202020204" pitchFamily="34" charset="0"/>
              <a:buChar char="•"/>
            </a:pPr>
            <a:r>
              <a:rPr lang="en-GB" sz="1500" b="0" i="0" u="none" strike="noStrike">
                <a:solidFill>
                  <a:srgbClr val="374151"/>
                </a:solidFill>
                <a:effectLst/>
                <a:latin typeface="Barlow" pitchFamily="2" charset="77"/>
              </a:rPr>
              <a:t>Some stated content is more important than design.</a:t>
            </a:r>
          </a:p>
          <a:p>
            <a:pPr marL="285750" indent="-285750" rtl="0">
              <a:spcBef>
                <a:spcPts val="0"/>
              </a:spcBef>
              <a:spcAft>
                <a:spcPts val="600"/>
              </a:spcAft>
              <a:buFont typeface="Arial" panose="020B0604020202020204" pitchFamily="34" charset="0"/>
              <a:buChar char="•"/>
            </a:pPr>
            <a:r>
              <a:rPr lang="en-GB" sz="1500" b="0" i="0" u="none" strike="noStrike">
                <a:solidFill>
                  <a:srgbClr val="374151"/>
                </a:solidFill>
                <a:effectLst/>
                <a:latin typeface="Barlow" pitchFamily="2" charset="77"/>
              </a:rPr>
              <a:t>Others looked for consistency in colour palette.</a:t>
            </a:r>
          </a:p>
          <a:p>
            <a:pPr marL="285750" indent="-285750" rtl="0">
              <a:spcBef>
                <a:spcPts val="0"/>
              </a:spcBef>
              <a:spcAft>
                <a:spcPts val="600"/>
              </a:spcAft>
              <a:buFont typeface="Arial" panose="020B0604020202020204" pitchFamily="34" charset="0"/>
              <a:buChar char="•"/>
            </a:pPr>
            <a:r>
              <a:rPr lang="en-GB" sz="1500" b="0" i="0" u="none" strike="noStrike">
                <a:solidFill>
                  <a:srgbClr val="374151"/>
                </a:solidFill>
                <a:effectLst/>
                <a:latin typeface="Barlow" pitchFamily="2" charset="77"/>
              </a:rPr>
              <a:t>A few mentioned that some reputable universities have poor websites, implying design is not a major factor.</a:t>
            </a:r>
          </a:p>
          <a:p>
            <a:pPr marL="285750" indent="-285750" rtl="0">
              <a:spcBef>
                <a:spcPts val="0"/>
              </a:spcBef>
              <a:spcAft>
                <a:spcPts val="600"/>
              </a:spcAft>
              <a:buFont typeface="Arial" panose="020B0604020202020204" pitchFamily="34" charset="0"/>
              <a:buChar char="•"/>
            </a:pPr>
            <a:r>
              <a:rPr lang="en-GB" sz="1500" b="0" i="0" u="none" strike="noStrike">
                <a:solidFill>
                  <a:srgbClr val="374151"/>
                </a:solidFill>
                <a:effectLst/>
                <a:latin typeface="Barlow" pitchFamily="2" charset="77"/>
              </a:rPr>
              <a:t>Scattered content was seen as an issue, while well-organized design seemed to indicate the university's commitment.</a:t>
            </a:r>
          </a:p>
        </p:txBody>
      </p:sp>
      <p:pic>
        <p:nvPicPr>
          <p:cNvPr id="107" name="Picture 106" descr="A blue and pink circle with a black background&#10;&#10;Description automatically generated">
            <a:extLst>
              <a:ext uri="{FF2B5EF4-FFF2-40B4-BE49-F238E27FC236}">
                <a16:creationId xmlns:a16="http://schemas.microsoft.com/office/drawing/2014/main" id="{01E04AB3-7A78-082E-D13F-5AEBBD414CC3}"/>
              </a:ext>
            </a:extLst>
          </p:cNvPr>
          <p:cNvPicPr>
            <a:picLocks noChangeAspect="1"/>
          </p:cNvPicPr>
          <p:nvPr/>
        </p:nvPicPr>
        <p:blipFill>
          <a:blip r:embed="rId3"/>
          <a:stretch>
            <a:fillRect/>
          </a:stretch>
        </p:blipFill>
        <p:spPr>
          <a:xfrm>
            <a:off x="14606986" y="2312236"/>
            <a:ext cx="3049959" cy="2171852"/>
          </a:xfrm>
          <a:prstGeom prst="rect">
            <a:avLst/>
          </a:prstGeom>
        </p:spPr>
      </p:pic>
      <p:sp>
        <p:nvSpPr>
          <p:cNvPr id="108" name="Google Shape;745;p46">
            <a:extLst>
              <a:ext uri="{FF2B5EF4-FFF2-40B4-BE49-F238E27FC236}">
                <a16:creationId xmlns:a16="http://schemas.microsoft.com/office/drawing/2014/main" id="{060E74AC-796C-6168-4067-2D6055058B8B}"/>
              </a:ext>
            </a:extLst>
          </p:cNvPr>
          <p:cNvSpPr txBox="1">
            <a:spLocks/>
          </p:cNvSpPr>
          <p:nvPr/>
        </p:nvSpPr>
        <p:spPr>
          <a:xfrm>
            <a:off x="15035355" y="1426475"/>
            <a:ext cx="1673100"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r>
              <a:rPr lang="en-GB" sz="1800"/>
              <a:t>Yes</a:t>
            </a:r>
          </a:p>
        </p:txBody>
      </p:sp>
      <p:sp>
        <p:nvSpPr>
          <p:cNvPr id="109" name="Google Shape;746;p46">
            <a:extLst>
              <a:ext uri="{FF2B5EF4-FFF2-40B4-BE49-F238E27FC236}">
                <a16:creationId xmlns:a16="http://schemas.microsoft.com/office/drawing/2014/main" id="{F3BD29AE-B705-1ADD-BE69-8568F306DBCD}"/>
              </a:ext>
            </a:extLst>
          </p:cNvPr>
          <p:cNvSpPr txBox="1">
            <a:spLocks/>
          </p:cNvSpPr>
          <p:nvPr/>
        </p:nvSpPr>
        <p:spPr>
          <a:xfrm>
            <a:off x="15035355" y="1803030"/>
            <a:ext cx="1673100"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r>
              <a:rPr lang="en-GB" sz="1800"/>
              <a:t>No</a:t>
            </a:r>
          </a:p>
        </p:txBody>
      </p:sp>
      <p:sp>
        <p:nvSpPr>
          <p:cNvPr id="110" name="Google Shape;751;p46">
            <a:extLst>
              <a:ext uri="{FF2B5EF4-FFF2-40B4-BE49-F238E27FC236}">
                <a16:creationId xmlns:a16="http://schemas.microsoft.com/office/drawing/2014/main" id="{9B0060E5-EAEC-45D4-E1D4-EA51270F9535}"/>
              </a:ext>
            </a:extLst>
          </p:cNvPr>
          <p:cNvSpPr/>
          <p:nvPr/>
        </p:nvSpPr>
        <p:spPr>
          <a:xfrm>
            <a:off x="14727342" y="1509028"/>
            <a:ext cx="176400" cy="17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11" name="Google Shape;752;p46">
            <a:extLst>
              <a:ext uri="{FF2B5EF4-FFF2-40B4-BE49-F238E27FC236}">
                <a16:creationId xmlns:a16="http://schemas.microsoft.com/office/drawing/2014/main" id="{DBC8546C-1E8F-4E41-1EBE-E82FEEDBD8E6}"/>
              </a:ext>
            </a:extLst>
          </p:cNvPr>
          <p:cNvSpPr/>
          <p:nvPr/>
        </p:nvSpPr>
        <p:spPr>
          <a:xfrm>
            <a:off x="14727342" y="1881267"/>
            <a:ext cx="176400" cy="1764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12" name="Google Shape;502;p35">
            <a:extLst>
              <a:ext uri="{FF2B5EF4-FFF2-40B4-BE49-F238E27FC236}">
                <a16:creationId xmlns:a16="http://schemas.microsoft.com/office/drawing/2014/main" id="{7BC5A269-6BD5-9E2F-6B5F-CCFD126548F0}"/>
              </a:ext>
            </a:extLst>
          </p:cNvPr>
          <p:cNvSpPr txBox="1">
            <a:spLocks/>
          </p:cNvSpPr>
          <p:nvPr/>
        </p:nvSpPr>
        <p:spPr>
          <a:xfrm>
            <a:off x="9609074" y="1276069"/>
            <a:ext cx="4595181" cy="1139913"/>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000"/>
              <a:buFont typeface="Space Grotesk"/>
              <a:buNone/>
              <a:defRPr sz="4000" b="1"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9pPr>
          </a:lstStyle>
          <a:p>
            <a:pPr algn="l"/>
            <a:r>
              <a:rPr lang="en-US" sz="1400">
                <a:solidFill>
                  <a:schemeClr val="bg2"/>
                </a:solidFill>
              </a:rPr>
              <a:t>3</a:t>
            </a:r>
            <a:r>
              <a:rPr lang="en-US" sz="1600">
                <a:solidFill>
                  <a:schemeClr val="bg2"/>
                </a:solidFill>
              </a:rPr>
              <a:t>. Does the design of a university website influence your decision of attending that university? If so, what design style do you look for? </a:t>
            </a:r>
          </a:p>
          <a:p>
            <a:pPr algn="l"/>
            <a:endParaRPr lang="en-US" sz="1600">
              <a:solidFill>
                <a:schemeClr val="bg2"/>
              </a:solidFill>
            </a:endParaRPr>
          </a:p>
          <a:p>
            <a:pPr algn="l"/>
            <a:endParaRPr lang="en-GB" sz="4400">
              <a:solidFill>
                <a:schemeClr val="bg2"/>
              </a:solidFill>
            </a:endParaRPr>
          </a:p>
        </p:txBody>
      </p:sp>
      <p:sp>
        <p:nvSpPr>
          <p:cNvPr id="113" name="TextBox 112">
            <a:extLst>
              <a:ext uri="{FF2B5EF4-FFF2-40B4-BE49-F238E27FC236}">
                <a16:creationId xmlns:a16="http://schemas.microsoft.com/office/drawing/2014/main" id="{32D3AF80-10F6-927A-CCAB-A99216518682}"/>
              </a:ext>
            </a:extLst>
          </p:cNvPr>
          <p:cNvSpPr txBox="1"/>
          <p:nvPr/>
        </p:nvSpPr>
        <p:spPr>
          <a:xfrm>
            <a:off x="18351498" y="2142347"/>
            <a:ext cx="4497208" cy="2292935"/>
          </a:xfrm>
          <a:prstGeom prst="rect">
            <a:avLst/>
          </a:prstGeom>
          <a:noFill/>
        </p:spPr>
        <p:txBody>
          <a:bodyPr wrap="square" rtlCol="0">
            <a:spAutoFit/>
          </a:bodyPr>
          <a:lstStyle/>
          <a:p>
            <a:pPr marL="285750" indent="-285750" rtl="0" fontAlgn="base">
              <a:spcBef>
                <a:spcPts val="1500"/>
              </a:spcBef>
              <a:spcAft>
                <a:spcPts val="600"/>
              </a:spcAft>
              <a:buFont typeface="Arial" panose="020B0604020202020204" pitchFamily="34" charset="0"/>
              <a:buChar char="•"/>
            </a:pPr>
            <a:r>
              <a:rPr lang="en-GB" sz="1600" b="0" i="0" u="none" strike="noStrike">
                <a:solidFill>
                  <a:srgbClr val="374151"/>
                </a:solidFill>
                <a:effectLst/>
                <a:latin typeface="Barlow" pitchFamily="2" charset="77"/>
              </a:rPr>
              <a:t>The type of contact information considered most useful depends on the user's query.</a:t>
            </a:r>
          </a:p>
          <a:p>
            <a:pPr marL="285750" indent="-285750" rtl="0" fontAlgn="base">
              <a:spcBef>
                <a:spcPts val="0"/>
              </a:spcBef>
              <a:spcAft>
                <a:spcPts val="600"/>
              </a:spcAft>
              <a:buFont typeface="Arial" panose="020B0604020202020204" pitchFamily="34" charset="0"/>
              <a:buChar char="•"/>
            </a:pPr>
            <a:r>
              <a:rPr lang="en-GB" sz="1600" b="0" i="0" u="none" strike="noStrike">
                <a:solidFill>
                  <a:srgbClr val="374151"/>
                </a:solidFill>
                <a:effectLst/>
                <a:latin typeface="Barlow" pitchFamily="2" charset="77"/>
              </a:rPr>
              <a:t>Telephone details were prioritized for quick resolution of issues.</a:t>
            </a:r>
          </a:p>
          <a:p>
            <a:pPr marL="285750" indent="-285750" rtl="0" fontAlgn="base">
              <a:spcBef>
                <a:spcPts val="0"/>
              </a:spcBef>
              <a:spcAft>
                <a:spcPts val="600"/>
              </a:spcAft>
              <a:buFont typeface="Arial" panose="020B0604020202020204" pitchFamily="34" charset="0"/>
              <a:buChar char="•"/>
            </a:pPr>
            <a:r>
              <a:rPr lang="en-GB" sz="1600" b="0" i="0" u="none" strike="noStrike">
                <a:solidFill>
                  <a:srgbClr val="374151"/>
                </a:solidFill>
                <a:effectLst/>
                <a:latin typeface="Barlow" pitchFamily="2" charset="77"/>
              </a:rPr>
              <a:t>Email and contact forms were also deemed important.</a:t>
            </a:r>
          </a:p>
          <a:p>
            <a:pPr marL="285750" indent="-285750" rtl="0" fontAlgn="base">
              <a:spcBef>
                <a:spcPts val="0"/>
              </a:spcBef>
              <a:spcAft>
                <a:spcPts val="600"/>
              </a:spcAft>
              <a:buFont typeface="Arial" panose="020B0604020202020204" pitchFamily="34" charset="0"/>
              <a:buChar char="•"/>
            </a:pPr>
            <a:r>
              <a:rPr lang="en-GB" sz="1600" b="0" i="0" u="none" strike="noStrike">
                <a:solidFill>
                  <a:srgbClr val="374151"/>
                </a:solidFill>
                <a:effectLst/>
                <a:latin typeface="Barlow" pitchFamily="2" charset="77"/>
              </a:rPr>
              <a:t>All relevant contact information must be present on the website.</a:t>
            </a:r>
          </a:p>
        </p:txBody>
      </p:sp>
      <p:sp>
        <p:nvSpPr>
          <p:cNvPr id="114" name="TextBox 113">
            <a:extLst>
              <a:ext uri="{FF2B5EF4-FFF2-40B4-BE49-F238E27FC236}">
                <a16:creationId xmlns:a16="http://schemas.microsoft.com/office/drawing/2014/main" id="{14355570-8573-89B0-C661-4A5F205A8DA5}"/>
              </a:ext>
            </a:extLst>
          </p:cNvPr>
          <p:cNvSpPr txBox="1"/>
          <p:nvPr/>
        </p:nvSpPr>
        <p:spPr>
          <a:xfrm>
            <a:off x="22737560" y="2093303"/>
            <a:ext cx="3754459" cy="1838965"/>
          </a:xfrm>
          <a:prstGeom prst="rect">
            <a:avLst/>
          </a:prstGeom>
          <a:noFill/>
        </p:spPr>
        <p:txBody>
          <a:bodyPr wrap="square" rtlCol="0">
            <a:spAutoFit/>
          </a:bodyPr>
          <a:lstStyle/>
          <a:p>
            <a:pPr marL="285750" indent="-285750" rtl="0" fontAlgn="base">
              <a:spcBef>
                <a:spcPts val="1500"/>
              </a:spcBef>
              <a:spcAft>
                <a:spcPts val="600"/>
              </a:spcAft>
              <a:buFont typeface="Arial" panose="020B0604020202020204" pitchFamily="34" charset="0"/>
              <a:buChar char="•"/>
            </a:pPr>
            <a:r>
              <a:rPr lang="en-GB" sz="1600" b="0" i="0" u="none" strike="noStrike">
                <a:solidFill>
                  <a:srgbClr val="374151"/>
                </a:solidFill>
                <a:effectLst/>
                <a:latin typeface="Barlow" pitchFamily="2" charset="77"/>
              </a:rPr>
              <a:t>A clear overview of required skills is valued for helping students prepare.</a:t>
            </a:r>
          </a:p>
          <a:p>
            <a:pPr marL="285750" indent="-285750" rtl="0" fontAlgn="base">
              <a:spcBef>
                <a:spcPts val="1500"/>
              </a:spcBef>
              <a:spcAft>
                <a:spcPts val="600"/>
              </a:spcAft>
              <a:buFont typeface="Arial" panose="020B0604020202020204" pitchFamily="34" charset="0"/>
              <a:buChar char="•"/>
            </a:pPr>
            <a:r>
              <a:rPr lang="en-GB" sz="1600" b="0" i="0" u="none" strike="noStrike">
                <a:solidFill>
                  <a:srgbClr val="374151"/>
                </a:solidFill>
                <a:effectLst/>
                <a:latin typeface="Barlow" pitchFamily="2" charset="77"/>
              </a:rPr>
              <a:t>Respondents appreciated a list of skills to practice before enrolling, particularly during the summer before university starts.</a:t>
            </a:r>
          </a:p>
        </p:txBody>
      </p:sp>
      <p:sp>
        <p:nvSpPr>
          <p:cNvPr id="115" name="Google Shape;502;p35">
            <a:extLst>
              <a:ext uri="{FF2B5EF4-FFF2-40B4-BE49-F238E27FC236}">
                <a16:creationId xmlns:a16="http://schemas.microsoft.com/office/drawing/2014/main" id="{AFC448E2-546A-7583-0DE5-091F075ED5A7}"/>
              </a:ext>
            </a:extLst>
          </p:cNvPr>
          <p:cNvSpPr txBox="1">
            <a:spLocks/>
          </p:cNvSpPr>
          <p:nvPr/>
        </p:nvSpPr>
        <p:spPr>
          <a:xfrm>
            <a:off x="18351498" y="1194054"/>
            <a:ext cx="4007699" cy="826166"/>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000"/>
              <a:buFont typeface="Space Grotesk"/>
              <a:buNone/>
              <a:defRPr sz="4000" b="1"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9pPr>
          </a:lstStyle>
          <a:p>
            <a:pPr algn="l"/>
            <a:r>
              <a:rPr lang="en-US" sz="1600">
                <a:solidFill>
                  <a:schemeClr val="bg2"/>
                </a:solidFill>
              </a:rPr>
              <a:t>4.  What contact information would be most useful on this website (i.e., telephone, form, email)? </a:t>
            </a:r>
          </a:p>
        </p:txBody>
      </p:sp>
      <p:sp>
        <p:nvSpPr>
          <p:cNvPr id="116" name="Google Shape;502;p35">
            <a:extLst>
              <a:ext uri="{FF2B5EF4-FFF2-40B4-BE49-F238E27FC236}">
                <a16:creationId xmlns:a16="http://schemas.microsoft.com/office/drawing/2014/main" id="{34CE3CDC-CB71-D72C-019B-F4BC2DEE9F7A}"/>
              </a:ext>
            </a:extLst>
          </p:cNvPr>
          <p:cNvSpPr txBox="1">
            <a:spLocks/>
          </p:cNvSpPr>
          <p:nvPr/>
        </p:nvSpPr>
        <p:spPr>
          <a:xfrm>
            <a:off x="22737561" y="1194054"/>
            <a:ext cx="4007699" cy="826166"/>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000"/>
              <a:buFont typeface="Space Grotesk"/>
              <a:buNone/>
              <a:defRPr sz="4000" b="1"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9pPr>
          </a:lstStyle>
          <a:p>
            <a:pPr algn="l"/>
            <a:r>
              <a:rPr lang="en-US" sz="1600">
                <a:solidFill>
                  <a:schemeClr val="bg2"/>
                </a:solidFill>
              </a:rPr>
              <a:t>5. Would you find a list of prerequisite skills helpful in preparing for university and why? </a:t>
            </a:r>
          </a:p>
        </p:txBody>
      </p:sp>
    </p:spTree>
    <p:extLst>
      <p:ext uri="{BB962C8B-B14F-4D97-AF65-F5344CB8AC3E}">
        <p14:creationId xmlns:p14="http://schemas.microsoft.com/office/powerpoint/2010/main" val="186679522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62" name="Google Shape;562;p38"/>
          <p:cNvSpPr txBox="1">
            <a:spLocks noGrp="1"/>
          </p:cNvSpPr>
          <p:nvPr>
            <p:ph type="title" idx="4"/>
          </p:nvPr>
        </p:nvSpPr>
        <p:spPr>
          <a:xfrm>
            <a:off x="181303" y="160980"/>
            <a:ext cx="8781393" cy="482153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 </a:t>
            </a:r>
          </a:p>
        </p:txBody>
      </p:sp>
      <p:sp>
        <p:nvSpPr>
          <p:cNvPr id="14" name="Rectangle 13">
            <a:extLst>
              <a:ext uri="{FF2B5EF4-FFF2-40B4-BE49-F238E27FC236}">
                <a16:creationId xmlns:a16="http://schemas.microsoft.com/office/drawing/2014/main" id="{C84497E4-204A-C7D9-F4B1-C41D9D9D9C35}"/>
              </a:ext>
            </a:extLst>
          </p:cNvPr>
          <p:cNvSpPr/>
          <p:nvPr/>
        </p:nvSpPr>
        <p:spPr>
          <a:xfrm rot="16200000">
            <a:off x="4463941" y="487874"/>
            <a:ext cx="216115" cy="8781393"/>
          </a:xfrm>
          <a:prstGeom prst="rect">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42890B3-E8B0-EDC8-0CA4-E597C1C478C7}"/>
              </a:ext>
            </a:extLst>
          </p:cNvPr>
          <p:cNvSpPr/>
          <p:nvPr/>
        </p:nvSpPr>
        <p:spPr>
          <a:xfrm rot="16200000">
            <a:off x="4467916" y="4300799"/>
            <a:ext cx="217220" cy="1156646"/>
          </a:xfrm>
          <a:prstGeom prst="rect">
            <a:avLst/>
          </a:prstGeom>
          <a:solidFill>
            <a:schemeClr val="bg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Google Shape;502;p35">
            <a:extLst>
              <a:ext uri="{FF2B5EF4-FFF2-40B4-BE49-F238E27FC236}">
                <a16:creationId xmlns:a16="http://schemas.microsoft.com/office/drawing/2014/main" id="{87A8BEEF-8D32-FEEA-0178-6F1CF3A7B4AE}"/>
              </a:ext>
            </a:extLst>
          </p:cNvPr>
          <p:cNvSpPr txBox="1">
            <a:spLocks noGrp="1"/>
          </p:cNvSpPr>
          <p:nvPr>
            <p:ph type="title"/>
          </p:nvPr>
        </p:nvSpPr>
        <p:spPr>
          <a:xfrm>
            <a:off x="559667" y="507169"/>
            <a:ext cx="7481739" cy="768900"/>
          </a:xfrm>
          <a:prstGeom prst="rect">
            <a:avLst/>
          </a:prstGeom>
          <a:noFill/>
          <a:ln>
            <a:noFill/>
          </a:ln>
        </p:spPr>
        <p:txBody>
          <a:bodyPr spcFirstLastPara="1" wrap="square" lIns="91425" tIns="91425" rIns="91425" bIns="91425" anchor="t" anchorCtr="0">
            <a:noAutofit/>
          </a:bodyPr>
          <a:lstStyle/>
          <a:p>
            <a:pPr algn="l"/>
            <a:r>
              <a:rPr lang="en" sz="2800"/>
              <a:t>Interview results &amp; Analysis</a:t>
            </a:r>
            <a:endParaRPr sz="2800"/>
          </a:p>
        </p:txBody>
      </p:sp>
      <p:sp>
        <p:nvSpPr>
          <p:cNvPr id="74" name="TextBox 73">
            <a:extLst>
              <a:ext uri="{FF2B5EF4-FFF2-40B4-BE49-F238E27FC236}">
                <a16:creationId xmlns:a16="http://schemas.microsoft.com/office/drawing/2014/main" id="{DACF20E4-11ED-E684-EBD6-C1E3B34C4279}"/>
              </a:ext>
            </a:extLst>
          </p:cNvPr>
          <p:cNvSpPr txBox="1"/>
          <p:nvPr/>
        </p:nvSpPr>
        <p:spPr>
          <a:xfrm>
            <a:off x="-8187161" y="2118226"/>
            <a:ext cx="3608777" cy="2254463"/>
          </a:xfrm>
          <a:prstGeom prst="rect">
            <a:avLst/>
          </a:prstGeom>
          <a:noFill/>
        </p:spPr>
        <p:txBody>
          <a:bodyPr wrap="square">
            <a:spAutoFit/>
          </a:bodyPr>
          <a:lstStyle/>
          <a:p>
            <a:pPr marL="285750" indent="-285750" rtl="0" fontAlgn="base">
              <a:spcBef>
                <a:spcPts val="1500"/>
              </a:spcBef>
              <a:spcAft>
                <a:spcPts val="0"/>
              </a:spcAft>
              <a:buFont typeface="Arial" panose="020B0604020202020204" pitchFamily="34" charset="0"/>
              <a:buChar char="•"/>
            </a:pPr>
            <a:r>
              <a:rPr lang="en-GB" sz="1600" b="0" i="0" u="none" strike="noStrike">
                <a:solidFill>
                  <a:srgbClr val="374151"/>
                </a:solidFill>
                <a:effectLst/>
                <a:latin typeface="Barlow" pitchFamily="2" charset="77"/>
              </a:rPr>
              <a:t>The most desired information includes module outlines, course requirements, entry requirements, application process steps, faculty contact details, course structure, and assessment methods.</a:t>
            </a:r>
          </a:p>
          <a:p>
            <a:pPr marL="285750" indent="-285750" fontAlgn="base">
              <a:spcBef>
                <a:spcPts val="1500"/>
              </a:spcBef>
              <a:buFont typeface="Arial" panose="020B0604020202020204" pitchFamily="34" charset="0"/>
              <a:buChar char="•"/>
            </a:pPr>
            <a:r>
              <a:rPr lang="en-GB" sz="1600" b="0" i="0" u="none" strike="noStrike">
                <a:solidFill>
                  <a:srgbClr val="374151"/>
                </a:solidFill>
                <a:effectLst/>
                <a:latin typeface="Barlow" pitchFamily="2" charset="77"/>
              </a:rPr>
              <a:t>These details are planned to be included under 'Course Details'.</a:t>
            </a:r>
          </a:p>
        </p:txBody>
      </p:sp>
      <p:sp>
        <p:nvSpPr>
          <p:cNvPr id="28" name="TextBox 27">
            <a:extLst>
              <a:ext uri="{FF2B5EF4-FFF2-40B4-BE49-F238E27FC236}">
                <a16:creationId xmlns:a16="http://schemas.microsoft.com/office/drawing/2014/main" id="{637121B7-D160-2F70-97FE-F33331A7EF8F}"/>
              </a:ext>
            </a:extLst>
          </p:cNvPr>
          <p:cNvSpPr txBox="1"/>
          <p:nvPr/>
        </p:nvSpPr>
        <p:spPr>
          <a:xfrm>
            <a:off x="-4163308" y="2125746"/>
            <a:ext cx="3463045" cy="1323439"/>
          </a:xfrm>
          <a:prstGeom prst="rect">
            <a:avLst/>
          </a:prstGeom>
          <a:noFill/>
        </p:spPr>
        <p:txBody>
          <a:bodyPr wrap="square" rtlCol="0">
            <a:spAutoFit/>
          </a:bodyPr>
          <a:lstStyle/>
          <a:p>
            <a:pPr marL="285750" indent="-285750">
              <a:buFont typeface="Arial" panose="020B0604020202020204" pitchFamily="34" charset="0"/>
              <a:buChar char="•"/>
            </a:pPr>
            <a:r>
              <a:rPr lang="en-GB" sz="1600" b="0" i="0" u="none" strike="noStrike">
                <a:solidFill>
                  <a:srgbClr val="374151"/>
                </a:solidFill>
                <a:effectLst/>
                <a:latin typeface="Barlow" pitchFamily="2" charset="77"/>
              </a:rPr>
              <a:t>Desired information includes a summary of class conduct, course overview, and details about exam dates and formats (online, in-class, etc.).</a:t>
            </a:r>
            <a:endParaRPr lang="en-US" sz="1200">
              <a:latin typeface="Barlow" pitchFamily="2" charset="77"/>
            </a:endParaRPr>
          </a:p>
        </p:txBody>
      </p:sp>
      <p:sp>
        <p:nvSpPr>
          <p:cNvPr id="98" name="Google Shape;502;p35">
            <a:extLst>
              <a:ext uri="{FF2B5EF4-FFF2-40B4-BE49-F238E27FC236}">
                <a16:creationId xmlns:a16="http://schemas.microsoft.com/office/drawing/2014/main" id="{B89B2F7A-91EA-B146-152C-1737A1855008}"/>
              </a:ext>
            </a:extLst>
          </p:cNvPr>
          <p:cNvSpPr txBox="1">
            <a:spLocks/>
          </p:cNvSpPr>
          <p:nvPr/>
        </p:nvSpPr>
        <p:spPr>
          <a:xfrm>
            <a:off x="-8182002" y="1194054"/>
            <a:ext cx="3608777" cy="826166"/>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000"/>
              <a:buFont typeface="Space Grotesk"/>
              <a:buNone/>
              <a:defRPr sz="4000" b="1"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9pPr>
          </a:lstStyle>
          <a:p>
            <a:pPr algn="l"/>
            <a:r>
              <a:rPr lang="en-US" sz="1600">
                <a:solidFill>
                  <a:schemeClr val="bg2"/>
                </a:solidFill>
              </a:rPr>
              <a:t>1.  What information are you looking for/ need when browsing a university website?</a:t>
            </a:r>
          </a:p>
          <a:p>
            <a:pPr algn="l"/>
            <a:endParaRPr lang="en-GB" sz="4400">
              <a:solidFill>
                <a:schemeClr val="bg2"/>
              </a:solidFill>
            </a:endParaRPr>
          </a:p>
        </p:txBody>
      </p:sp>
      <p:sp>
        <p:nvSpPr>
          <p:cNvPr id="100" name="Google Shape;502;p35">
            <a:extLst>
              <a:ext uri="{FF2B5EF4-FFF2-40B4-BE49-F238E27FC236}">
                <a16:creationId xmlns:a16="http://schemas.microsoft.com/office/drawing/2014/main" id="{1E41F5F7-EC83-D873-07B4-C1F007F66700}"/>
              </a:ext>
            </a:extLst>
          </p:cNvPr>
          <p:cNvSpPr txBox="1">
            <a:spLocks/>
          </p:cNvSpPr>
          <p:nvPr/>
        </p:nvSpPr>
        <p:spPr>
          <a:xfrm>
            <a:off x="-4129365" y="1276069"/>
            <a:ext cx="3463045" cy="826166"/>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000"/>
              <a:buFont typeface="Space Grotesk"/>
              <a:buNone/>
              <a:defRPr sz="4000" b="1"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9pPr>
          </a:lstStyle>
          <a:p>
            <a:pPr algn="l"/>
            <a:r>
              <a:rPr lang="en-US" sz="1600">
                <a:solidFill>
                  <a:schemeClr val="bg2"/>
                </a:solidFill>
              </a:rPr>
              <a:t>2. What information would you like to see on the about page of the university? </a:t>
            </a:r>
          </a:p>
        </p:txBody>
      </p:sp>
      <p:sp>
        <p:nvSpPr>
          <p:cNvPr id="106" name="TextBox 105">
            <a:extLst>
              <a:ext uri="{FF2B5EF4-FFF2-40B4-BE49-F238E27FC236}">
                <a16:creationId xmlns:a16="http://schemas.microsoft.com/office/drawing/2014/main" id="{C6D178B4-0CAD-4A30-4B38-ED26B6D90DC3}"/>
              </a:ext>
            </a:extLst>
          </p:cNvPr>
          <p:cNvSpPr txBox="1"/>
          <p:nvPr/>
        </p:nvSpPr>
        <p:spPr>
          <a:xfrm>
            <a:off x="659683" y="2369855"/>
            <a:ext cx="4941993" cy="2169825"/>
          </a:xfrm>
          <a:prstGeom prst="rect">
            <a:avLst/>
          </a:prstGeom>
          <a:noFill/>
        </p:spPr>
        <p:txBody>
          <a:bodyPr wrap="square">
            <a:spAutoFit/>
          </a:bodyPr>
          <a:lstStyle/>
          <a:p>
            <a:pPr marL="285750" indent="-285750" rtl="0">
              <a:spcBef>
                <a:spcPts val="0"/>
              </a:spcBef>
              <a:spcAft>
                <a:spcPts val="600"/>
              </a:spcAft>
              <a:buFont typeface="Arial" panose="020B0604020202020204" pitchFamily="34" charset="0"/>
              <a:buChar char="•"/>
            </a:pPr>
            <a:r>
              <a:rPr lang="en-GB" sz="1500" b="0" i="0" u="none" strike="noStrike">
                <a:solidFill>
                  <a:srgbClr val="374151"/>
                </a:solidFill>
                <a:effectLst/>
                <a:latin typeface="Barlow" pitchFamily="2" charset="77"/>
              </a:rPr>
              <a:t>Some stated content is more important than design.</a:t>
            </a:r>
          </a:p>
          <a:p>
            <a:pPr marL="285750" indent="-285750" rtl="0">
              <a:spcBef>
                <a:spcPts val="0"/>
              </a:spcBef>
              <a:spcAft>
                <a:spcPts val="600"/>
              </a:spcAft>
              <a:buFont typeface="Arial" panose="020B0604020202020204" pitchFamily="34" charset="0"/>
              <a:buChar char="•"/>
            </a:pPr>
            <a:r>
              <a:rPr lang="en-GB" sz="1500" b="0" i="0" u="none" strike="noStrike">
                <a:solidFill>
                  <a:srgbClr val="374151"/>
                </a:solidFill>
                <a:effectLst/>
                <a:latin typeface="Barlow" pitchFamily="2" charset="77"/>
              </a:rPr>
              <a:t>Others looked for consistency in colour palette.</a:t>
            </a:r>
          </a:p>
          <a:p>
            <a:pPr marL="285750" indent="-285750" rtl="0">
              <a:spcBef>
                <a:spcPts val="0"/>
              </a:spcBef>
              <a:spcAft>
                <a:spcPts val="600"/>
              </a:spcAft>
              <a:buFont typeface="Arial" panose="020B0604020202020204" pitchFamily="34" charset="0"/>
              <a:buChar char="•"/>
            </a:pPr>
            <a:r>
              <a:rPr lang="en-GB" sz="1500" b="0" i="0" u="none" strike="noStrike">
                <a:solidFill>
                  <a:srgbClr val="374151"/>
                </a:solidFill>
                <a:effectLst/>
                <a:latin typeface="Barlow" pitchFamily="2" charset="77"/>
              </a:rPr>
              <a:t>A few mentioned that some reputable universities have poor websites, implying design is not a major factor.</a:t>
            </a:r>
          </a:p>
          <a:p>
            <a:pPr marL="285750" indent="-285750" rtl="0">
              <a:spcBef>
                <a:spcPts val="0"/>
              </a:spcBef>
              <a:spcAft>
                <a:spcPts val="600"/>
              </a:spcAft>
              <a:buFont typeface="Arial" panose="020B0604020202020204" pitchFamily="34" charset="0"/>
              <a:buChar char="•"/>
            </a:pPr>
            <a:r>
              <a:rPr lang="en-GB" sz="1500" b="0" i="0" u="none" strike="noStrike">
                <a:solidFill>
                  <a:srgbClr val="374151"/>
                </a:solidFill>
                <a:effectLst/>
                <a:latin typeface="Barlow" pitchFamily="2" charset="77"/>
              </a:rPr>
              <a:t>Scattered content was seen as an issue, while well-organized design seemed to indicate the university's commitment.</a:t>
            </a:r>
          </a:p>
        </p:txBody>
      </p:sp>
      <p:pic>
        <p:nvPicPr>
          <p:cNvPr id="107" name="Picture 106" descr="A blue and pink circle with a black background&#10;&#10;Description automatically generated">
            <a:extLst>
              <a:ext uri="{FF2B5EF4-FFF2-40B4-BE49-F238E27FC236}">
                <a16:creationId xmlns:a16="http://schemas.microsoft.com/office/drawing/2014/main" id="{01E04AB3-7A78-082E-D13F-5AEBBD414CC3}"/>
              </a:ext>
            </a:extLst>
          </p:cNvPr>
          <p:cNvPicPr>
            <a:picLocks noChangeAspect="1"/>
          </p:cNvPicPr>
          <p:nvPr/>
        </p:nvPicPr>
        <p:blipFill>
          <a:blip r:embed="rId3"/>
          <a:stretch>
            <a:fillRect/>
          </a:stretch>
        </p:blipFill>
        <p:spPr>
          <a:xfrm>
            <a:off x="5657596" y="2312236"/>
            <a:ext cx="3049959" cy="2171852"/>
          </a:xfrm>
          <a:prstGeom prst="rect">
            <a:avLst/>
          </a:prstGeom>
        </p:spPr>
      </p:pic>
      <p:sp>
        <p:nvSpPr>
          <p:cNvPr id="108" name="Google Shape;745;p46">
            <a:extLst>
              <a:ext uri="{FF2B5EF4-FFF2-40B4-BE49-F238E27FC236}">
                <a16:creationId xmlns:a16="http://schemas.microsoft.com/office/drawing/2014/main" id="{060E74AC-796C-6168-4067-2D6055058B8B}"/>
              </a:ext>
            </a:extLst>
          </p:cNvPr>
          <p:cNvSpPr txBox="1">
            <a:spLocks/>
          </p:cNvSpPr>
          <p:nvPr/>
        </p:nvSpPr>
        <p:spPr>
          <a:xfrm>
            <a:off x="6085965" y="1426475"/>
            <a:ext cx="1673100"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r>
              <a:rPr lang="en-GB" sz="1800"/>
              <a:t>Yes</a:t>
            </a:r>
          </a:p>
        </p:txBody>
      </p:sp>
      <p:sp>
        <p:nvSpPr>
          <p:cNvPr id="109" name="Google Shape;746;p46">
            <a:extLst>
              <a:ext uri="{FF2B5EF4-FFF2-40B4-BE49-F238E27FC236}">
                <a16:creationId xmlns:a16="http://schemas.microsoft.com/office/drawing/2014/main" id="{F3BD29AE-B705-1ADD-BE69-8568F306DBCD}"/>
              </a:ext>
            </a:extLst>
          </p:cNvPr>
          <p:cNvSpPr txBox="1">
            <a:spLocks/>
          </p:cNvSpPr>
          <p:nvPr/>
        </p:nvSpPr>
        <p:spPr>
          <a:xfrm>
            <a:off x="6085965" y="1803030"/>
            <a:ext cx="1673100"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r>
              <a:rPr lang="en-GB" sz="1800"/>
              <a:t>No</a:t>
            </a:r>
          </a:p>
        </p:txBody>
      </p:sp>
      <p:sp>
        <p:nvSpPr>
          <p:cNvPr id="110" name="Google Shape;751;p46">
            <a:extLst>
              <a:ext uri="{FF2B5EF4-FFF2-40B4-BE49-F238E27FC236}">
                <a16:creationId xmlns:a16="http://schemas.microsoft.com/office/drawing/2014/main" id="{9B0060E5-EAEC-45D4-E1D4-EA51270F9535}"/>
              </a:ext>
            </a:extLst>
          </p:cNvPr>
          <p:cNvSpPr/>
          <p:nvPr/>
        </p:nvSpPr>
        <p:spPr>
          <a:xfrm>
            <a:off x="5777952" y="1509028"/>
            <a:ext cx="176400" cy="17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11" name="Google Shape;752;p46">
            <a:extLst>
              <a:ext uri="{FF2B5EF4-FFF2-40B4-BE49-F238E27FC236}">
                <a16:creationId xmlns:a16="http://schemas.microsoft.com/office/drawing/2014/main" id="{DBC8546C-1E8F-4E41-1EBE-E82FEEDBD8E6}"/>
              </a:ext>
            </a:extLst>
          </p:cNvPr>
          <p:cNvSpPr/>
          <p:nvPr/>
        </p:nvSpPr>
        <p:spPr>
          <a:xfrm>
            <a:off x="5777952" y="1881267"/>
            <a:ext cx="176400" cy="1764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12" name="Google Shape;502;p35">
            <a:extLst>
              <a:ext uri="{FF2B5EF4-FFF2-40B4-BE49-F238E27FC236}">
                <a16:creationId xmlns:a16="http://schemas.microsoft.com/office/drawing/2014/main" id="{7BC5A269-6BD5-9E2F-6B5F-CCFD126548F0}"/>
              </a:ext>
            </a:extLst>
          </p:cNvPr>
          <p:cNvSpPr txBox="1">
            <a:spLocks/>
          </p:cNvSpPr>
          <p:nvPr/>
        </p:nvSpPr>
        <p:spPr>
          <a:xfrm>
            <a:off x="659684" y="1276069"/>
            <a:ext cx="4595181" cy="1139913"/>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000"/>
              <a:buFont typeface="Space Grotesk"/>
              <a:buNone/>
              <a:defRPr sz="4000" b="1"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9pPr>
          </a:lstStyle>
          <a:p>
            <a:pPr algn="l"/>
            <a:r>
              <a:rPr lang="en-US" sz="1400">
                <a:solidFill>
                  <a:schemeClr val="bg2"/>
                </a:solidFill>
              </a:rPr>
              <a:t>3</a:t>
            </a:r>
            <a:r>
              <a:rPr lang="en-US" sz="1600">
                <a:solidFill>
                  <a:schemeClr val="bg2"/>
                </a:solidFill>
              </a:rPr>
              <a:t>. Does the design of a university website influence your decision of attending that university? If so, what design style do you look for? </a:t>
            </a:r>
          </a:p>
          <a:p>
            <a:pPr algn="l"/>
            <a:endParaRPr lang="en-US" sz="1600">
              <a:solidFill>
                <a:schemeClr val="bg2"/>
              </a:solidFill>
            </a:endParaRPr>
          </a:p>
          <a:p>
            <a:pPr algn="l"/>
            <a:endParaRPr lang="en-GB" sz="4400">
              <a:solidFill>
                <a:schemeClr val="bg2"/>
              </a:solidFill>
            </a:endParaRPr>
          </a:p>
        </p:txBody>
      </p:sp>
      <p:sp>
        <p:nvSpPr>
          <p:cNvPr id="113" name="TextBox 112">
            <a:extLst>
              <a:ext uri="{FF2B5EF4-FFF2-40B4-BE49-F238E27FC236}">
                <a16:creationId xmlns:a16="http://schemas.microsoft.com/office/drawing/2014/main" id="{32D3AF80-10F6-927A-CCAB-A99216518682}"/>
              </a:ext>
            </a:extLst>
          </p:cNvPr>
          <p:cNvSpPr txBox="1"/>
          <p:nvPr/>
        </p:nvSpPr>
        <p:spPr>
          <a:xfrm>
            <a:off x="9302092" y="2142347"/>
            <a:ext cx="4497208" cy="2292935"/>
          </a:xfrm>
          <a:prstGeom prst="rect">
            <a:avLst/>
          </a:prstGeom>
          <a:noFill/>
        </p:spPr>
        <p:txBody>
          <a:bodyPr wrap="square" rtlCol="0">
            <a:spAutoFit/>
          </a:bodyPr>
          <a:lstStyle/>
          <a:p>
            <a:pPr marL="285750" indent="-285750" rtl="0" fontAlgn="base">
              <a:spcBef>
                <a:spcPts val="1500"/>
              </a:spcBef>
              <a:spcAft>
                <a:spcPts val="600"/>
              </a:spcAft>
              <a:buFont typeface="Arial" panose="020B0604020202020204" pitchFamily="34" charset="0"/>
              <a:buChar char="•"/>
            </a:pPr>
            <a:r>
              <a:rPr lang="en-GB" sz="1600" b="0" i="0" u="none" strike="noStrike">
                <a:solidFill>
                  <a:srgbClr val="374151"/>
                </a:solidFill>
                <a:effectLst/>
                <a:latin typeface="Barlow" pitchFamily="2" charset="77"/>
              </a:rPr>
              <a:t>The type of contact information considered most useful depends on the user's query.</a:t>
            </a:r>
          </a:p>
          <a:p>
            <a:pPr marL="285750" indent="-285750" rtl="0" fontAlgn="base">
              <a:spcBef>
                <a:spcPts val="0"/>
              </a:spcBef>
              <a:spcAft>
                <a:spcPts val="600"/>
              </a:spcAft>
              <a:buFont typeface="Arial" panose="020B0604020202020204" pitchFamily="34" charset="0"/>
              <a:buChar char="•"/>
            </a:pPr>
            <a:r>
              <a:rPr lang="en-GB" sz="1600" b="0" i="0" u="none" strike="noStrike">
                <a:solidFill>
                  <a:srgbClr val="374151"/>
                </a:solidFill>
                <a:effectLst/>
                <a:latin typeface="Barlow" pitchFamily="2" charset="77"/>
              </a:rPr>
              <a:t>Telephone details were prioritized for quick resolution of issues.</a:t>
            </a:r>
          </a:p>
          <a:p>
            <a:pPr marL="285750" indent="-285750" rtl="0" fontAlgn="base">
              <a:spcBef>
                <a:spcPts val="0"/>
              </a:spcBef>
              <a:spcAft>
                <a:spcPts val="600"/>
              </a:spcAft>
              <a:buFont typeface="Arial" panose="020B0604020202020204" pitchFamily="34" charset="0"/>
              <a:buChar char="•"/>
            </a:pPr>
            <a:r>
              <a:rPr lang="en-GB" sz="1600" b="0" i="0" u="none" strike="noStrike">
                <a:solidFill>
                  <a:srgbClr val="374151"/>
                </a:solidFill>
                <a:effectLst/>
                <a:latin typeface="Barlow" pitchFamily="2" charset="77"/>
              </a:rPr>
              <a:t>Email and contact forms were also deemed important.</a:t>
            </a:r>
          </a:p>
          <a:p>
            <a:pPr marL="285750" indent="-285750" rtl="0" fontAlgn="base">
              <a:spcBef>
                <a:spcPts val="0"/>
              </a:spcBef>
              <a:spcAft>
                <a:spcPts val="600"/>
              </a:spcAft>
              <a:buFont typeface="Arial" panose="020B0604020202020204" pitchFamily="34" charset="0"/>
              <a:buChar char="•"/>
            </a:pPr>
            <a:r>
              <a:rPr lang="en-GB" sz="1600" b="0" i="0" u="none" strike="noStrike">
                <a:solidFill>
                  <a:srgbClr val="374151"/>
                </a:solidFill>
                <a:effectLst/>
                <a:latin typeface="Barlow" pitchFamily="2" charset="77"/>
              </a:rPr>
              <a:t>All relevant contact information must be present on the website.</a:t>
            </a:r>
          </a:p>
        </p:txBody>
      </p:sp>
      <p:sp>
        <p:nvSpPr>
          <p:cNvPr id="114" name="TextBox 113">
            <a:extLst>
              <a:ext uri="{FF2B5EF4-FFF2-40B4-BE49-F238E27FC236}">
                <a16:creationId xmlns:a16="http://schemas.microsoft.com/office/drawing/2014/main" id="{14355570-8573-89B0-C661-4A5F205A8DA5}"/>
              </a:ext>
            </a:extLst>
          </p:cNvPr>
          <p:cNvSpPr txBox="1"/>
          <p:nvPr/>
        </p:nvSpPr>
        <p:spPr>
          <a:xfrm>
            <a:off x="13688154" y="2093303"/>
            <a:ext cx="3754459" cy="1838965"/>
          </a:xfrm>
          <a:prstGeom prst="rect">
            <a:avLst/>
          </a:prstGeom>
          <a:noFill/>
        </p:spPr>
        <p:txBody>
          <a:bodyPr wrap="square" rtlCol="0">
            <a:spAutoFit/>
          </a:bodyPr>
          <a:lstStyle/>
          <a:p>
            <a:pPr marL="285750" indent="-285750" rtl="0" fontAlgn="base">
              <a:spcBef>
                <a:spcPts val="1500"/>
              </a:spcBef>
              <a:spcAft>
                <a:spcPts val="600"/>
              </a:spcAft>
              <a:buFont typeface="Arial" panose="020B0604020202020204" pitchFamily="34" charset="0"/>
              <a:buChar char="•"/>
            </a:pPr>
            <a:r>
              <a:rPr lang="en-GB" sz="1600" b="0" i="0" u="none" strike="noStrike">
                <a:solidFill>
                  <a:srgbClr val="374151"/>
                </a:solidFill>
                <a:effectLst/>
                <a:latin typeface="Barlow" pitchFamily="2" charset="77"/>
              </a:rPr>
              <a:t>A clear overview of required skills is valued for helping students prepare.</a:t>
            </a:r>
          </a:p>
          <a:p>
            <a:pPr marL="285750" indent="-285750" rtl="0" fontAlgn="base">
              <a:spcBef>
                <a:spcPts val="1500"/>
              </a:spcBef>
              <a:spcAft>
                <a:spcPts val="600"/>
              </a:spcAft>
              <a:buFont typeface="Arial" panose="020B0604020202020204" pitchFamily="34" charset="0"/>
              <a:buChar char="•"/>
            </a:pPr>
            <a:r>
              <a:rPr lang="en-GB" sz="1600" b="0" i="0" u="none" strike="noStrike">
                <a:solidFill>
                  <a:srgbClr val="374151"/>
                </a:solidFill>
                <a:effectLst/>
                <a:latin typeface="Barlow" pitchFamily="2" charset="77"/>
              </a:rPr>
              <a:t>Respondents appreciated a list of skills to practice before enrolling, particularly during the summer before university starts.</a:t>
            </a:r>
          </a:p>
        </p:txBody>
      </p:sp>
      <p:sp>
        <p:nvSpPr>
          <p:cNvPr id="115" name="Google Shape;502;p35">
            <a:extLst>
              <a:ext uri="{FF2B5EF4-FFF2-40B4-BE49-F238E27FC236}">
                <a16:creationId xmlns:a16="http://schemas.microsoft.com/office/drawing/2014/main" id="{AFC448E2-546A-7583-0DE5-091F075ED5A7}"/>
              </a:ext>
            </a:extLst>
          </p:cNvPr>
          <p:cNvSpPr txBox="1">
            <a:spLocks/>
          </p:cNvSpPr>
          <p:nvPr/>
        </p:nvSpPr>
        <p:spPr>
          <a:xfrm>
            <a:off x="9302092" y="1194054"/>
            <a:ext cx="4007699" cy="826166"/>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000"/>
              <a:buFont typeface="Space Grotesk"/>
              <a:buNone/>
              <a:defRPr sz="4000" b="1"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9pPr>
          </a:lstStyle>
          <a:p>
            <a:pPr algn="l"/>
            <a:r>
              <a:rPr lang="en-US" sz="1600">
                <a:solidFill>
                  <a:schemeClr val="bg2"/>
                </a:solidFill>
              </a:rPr>
              <a:t>4.  What contact information would be most useful on this website (i.e., telephone, form, email)? </a:t>
            </a:r>
          </a:p>
        </p:txBody>
      </p:sp>
      <p:sp>
        <p:nvSpPr>
          <p:cNvPr id="116" name="Google Shape;502;p35">
            <a:extLst>
              <a:ext uri="{FF2B5EF4-FFF2-40B4-BE49-F238E27FC236}">
                <a16:creationId xmlns:a16="http://schemas.microsoft.com/office/drawing/2014/main" id="{34CE3CDC-CB71-D72C-019B-F4BC2DEE9F7A}"/>
              </a:ext>
            </a:extLst>
          </p:cNvPr>
          <p:cNvSpPr txBox="1">
            <a:spLocks/>
          </p:cNvSpPr>
          <p:nvPr/>
        </p:nvSpPr>
        <p:spPr>
          <a:xfrm>
            <a:off x="13688155" y="1194054"/>
            <a:ext cx="4007699" cy="826166"/>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000"/>
              <a:buFont typeface="Space Grotesk"/>
              <a:buNone/>
              <a:defRPr sz="4000" b="1"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9pPr>
          </a:lstStyle>
          <a:p>
            <a:pPr algn="l"/>
            <a:r>
              <a:rPr lang="en-US" sz="1600">
                <a:solidFill>
                  <a:schemeClr val="bg2"/>
                </a:solidFill>
              </a:rPr>
              <a:t>5. Would you find a list of prerequisite skills helpful in preparing for university and why? </a:t>
            </a:r>
          </a:p>
        </p:txBody>
      </p:sp>
    </p:spTree>
    <p:extLst>
      <p:ext uri="{BB962C8B-B14F-4D97-AF65-F5344CB8AC3E}">
        <p14:creationId xmlns:p14="http://schemas.microsoft.com/office/powerpoint/2010/main" val="1202159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62" name="Google Shape;562;p38"/>
          <p:cNvSpPr txBox="1">
            <a:spLocks noGrp="1"/>
          </p:cNvSpPr>
          <p:nvPr>
            <p:ph type="title" idx="4"/>
          </p:nvPr>
        </p:nvSpPr>
        <p:spPr>
          <a:xfrm>
            <a:off x="181303" y="160980"/>
            <a:ext cx="8781393" cy="482153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 </a:t>
            </a:r>
          </a:p>
        </p:txBody>
      </p:sp>
      <p:sp>
        <p:nvSpPr>
          <p:cNvPr id="14" name="Rectangle 13">
            <a:extLst>
              <a:ext uri="{FF2B5EF4-FFF2-40B4-BE49-F238E27FC236}">
                <a16:creationId xmlns:a16="http://schemas.microsoft.com/office/drawing/2014/main" id="{C84497E4-204A-C7D9-F4B1-C41D9D9D9C35}"/>
              </a:ext>
            </a:extLst>
          </p:cNvPr>
          <p:cNvSpPr/>
          <p:nvPr/>
        </p:nvSpPr>
        <p:spPr>
          <a:xfrm rot="16200000">
            <a:off x="4463941" y="487874"/>
            <a:ext cx="216115" cy="8781393"/>
          </a:xfrm>
          <a:prstGeom prst="rect">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42890B3-E8B0-EDC8-0CA4-E597C1C478C7}"/>
              </a:ext>
            </a:extLst>
          </p:cNvPr>
          <p:cNvSpPr/>
          <p:nvPr/>
        </p:nvSpPr>
        <p:spPr>
          <a:xfrm rot="16200000">
            <a:off x="8275763" y="4300799"/>
            <a:ext cx="217220" cy="1156646"/>
          </a:xfrm>
          <a:prstGeom prst="rect">
            <a:avLst/>
          </a:prstGeom>
          <a:solidFill>
            <a:schemeClr val="bg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Google Shape;502;p35">
            <a:extLst>
              <a:ext uri="{FF2B5EF4-FFF2-40B4-BE49-F238E27FC236}">
                <a16:creationId xmlns:a16="http://schemas.microsoft.com/office/drawing/2014/main" id="{87A8BEEF-8D32-FEEA-0178-6F1CF3A7B4AE}"/>
              </a:ext>
            </a:extLst>
          </p:cNvPr>
          <p:cNvSpPr txBox="1">
            <a:spLocks noGrp="1"/>
          </p:cNvSpPr>
          <p:nvPr>
            <p:ph type="title"/>
          </p:nvPr>
        </p:nvSpPr>
        <p:spPr>
          <a:xfrm>
            <a:off x="559667" y="507169"/>
            <a:ext cx="7481739" cy="768900"/>
          </a:xfrm>
          <a:prstGeom prst="rect">
            <a:avLst/>
          </a:prstGeom>
          <a:noFill/>
          <a:ln>
            <a:noFill/>
          </a:ln>
        </p:spPr>
        <p:txBody>
          <a:bodyPr spcFirstLastPara="1" wrap="square" lIns="91425" tIns="91425" rIns="91425" bIns="91425" anchor="t" anchorCtr="0">
            <a:noAutofit/>
          </a:bodyPr>
          <a:lstStyle/>
          <a:p>
            <a:pPr algn="l"/>
            <a:r>
              <a:rPr lang="en" sz="2800"/>
              <a:t>Interview results &amp; Analysis</a:t>
            </a:r>
            <a:endParaRPr sz="2800"/>
          </a:p>
        </p:txBody>
      </p:sp>
      <p:sp>
        <p:nvSpPr>
          <p:cNvPr id="74" name="TextBox 73">
            <a:extLst>
              <a:ext uri="{FF2B5EF4-FFF2-40B4-BE49-F238E27FC236}">
                <a16:creationId xmlns:a16="http://schemas.microsoft.com/office/drawing/2014/main" id="{DACF20E4-11ED-E684-EBD6-C1E3B34C4279}"/>
              </a:ext>
            </a:extLst>
          </p:cNvPr>
          <p:cNvSpPr txBox="1"/>
          <p:nvPr/>
        </p:nvSpPr>
        <p:spPr>
          <a:xfrm>
            <a:off x="-16963453" y="2118226"/>
            <a:ext cx="3608777" cy="2254463"/>
          </a:xfrm>
          <a:prstGeom prst="rect">
            <a:avLst/>
          </a:prstGeom>
          <a:noFill/>
        </p:spPr>
        <p:txBody>
          <a:bodyPr wrap="square">
            <a:spAutoFit/>
          </a:bodyPr>
          <a:lstStyle/>
          <a:p>
            <a:pPr marL="285750" indent="-285750" rtl="0" fontAlgn="base">
              <a:spcBef>
                <a:spcPts val="1500"/>
              </a:spcBef>
              <a:spcAft>
                <a:spcPts val="0"/>
              </a:spcAft>
              <a:buFont typeface="Arial" panose="020B0604020202020204" pitchFamily="34" charset="0"/>
              <a:buChar char="•"/>
            </a:pPr>
            <a:r>
              <a:rPr lang="en-GB" sz="1600" b="0" i="0" u="none" strike="noStrike">
                <a:solidFill>
                  <a:srgbClr val="374151"/>
                </a:solidFill>
                <a:effectLst/>
                <a:latin typeface="Barlow" pitchFamily="2" charset="77"/>
              </a:rPr>
              <a:t>The most desired information includes module outlines, course requirements, entry requirements, application process steps, faculty contact details, course structure, and assessment methods.</a:t>
            </a:r>
          </a:p>
          <a:p>
            <a:pPr marL="285750" indent="-285750" fontAlgn="base">
              <a:spcBef>
                <a:spcPts val="1500"/>
              </a:spcBef>
              <a:buFont typeface="Arial" panose="020B0604020202020204" pitchFamily="34" charset="0"/>
              <a:buChar char="•"/>
            </a:pPr>
            <a:r>
              <a:rPr lang="en-GB" sz="1600" b="0" i="0" u="none" strike="noStrike">
                <a:solidFill>
                  <a:srgbClr val="374151"/>
                </a:solidFill>
                <a:effectLst/>
                <a:latin typeface="Barlow" pitchFamily="2" charset="77"/>
              </a:rPr>
              <a:t>These details are planned to be included under 'Course Details'.</a:t>
            </a:r>
          </a:p>
        </p:txBody>
      </p:sp>
      <p:sp>
        <p:nvSpPr>
          <p:cNvPr id="28" name="TextBox 27">
            <a:extLst>
              <a:ext uri="{FF2B5EF4-FFF2-40B4-BE49-F238E27FC236}">
                <a16:creationId xmlns:a16="http://schemas.microsoft.com/office/drawing/2014/main" id="{637121B7-D160-2F70-97FE-F33331A7EF8F}"/>
              </a:ext>
            </a:extLst>
          </p:cNvPr>
          <p:cNvSpPr txBox="1"/>
          <p:nvPr/>
        </p:nvSpPr>
        <p:spPr>
          <a:xfrm>
            <a:off x="-12939600" y="2125746"/>
            <a:ext cx="3463045" cy="1323439"/>
          </a:xfrm>
          <a:prstGeom prst="rect">
            <a:avLst/>
          </a:prstGeom>
          <a:noFill/>
        </p:spPr>
        <p:txBody>
          <a:bodyPr wrap="square" rtlCol="0">
            <a:spAutoFit/>
          </a:bodyPr>
          <a:lstStyle/>
          <a:p>
            <a:pPr marL="285750" indent="-285750">
              <a:buFont typeface="Arial" panose="020B0604020202020204" pitchFamily="34" charset="0"/>
              <a:buChar char="•"/>
            </a:pPr>
            <a:r>
              <a:rPr lang="en-GB" sz="1600" b="0" i="0" u="none" strike="noStrike">
                <a:solidFill>
                  <a:srgbClr val="374151"/>
                </a:solidFill>
                <a:effectLst/>
                <a:latin typeface="Barlow" pitchFamily="2" charset="77"/>
              </a:rPr>
              <a:t>Desired information includes a summary of class conduct, course overview, and details about exam dates and formats (online, in-class, etc.).</a:t>
            </a:r>
            <a:endParaRPr lang="en-US" sz="1200">
              <a:latin typeface="Barlow" pitchFamily="2" charset="77"/>
            </a:endParaRPr>
          </a:p>
        </p:txBody>
      </p:sp>
      <p:sp>
        <p:nvSpPr>
          <p:cNvPr id="98" name="Google Shape;502;p35">
            <a:extLst>
              <a:ext uri="{FF2B5EF4-FFF2-40B4-BE49-F238E27FC236}">
                <a16:creationId xmlns:a16="http://schemas.microsoft.com/office/drawing/2014/main" id="{B89B2F7A-91EA-B146-152C-1737A1855008}"/>
              </a:ext>
            </a:extLst>
          </p:cNvPr>
          <p:cNvSpPr txBox="1">
            <a:spLocks/>
          </p:cNvSpPr>
          <p:nvPr/>
        </p:nvSpPr>
        <p:spPr>
          <a:xfrm>
            <a:off x="-16958294" y="1194054"/>
            <a:ext cx="3608777" cy="826166"/>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000"/>
              <a:buFont typeface="Space Grotesk"/>
              <a:buNone/>
              <a:defRPr sz="4000" b="1"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9pPr>
          </a:lstStyle>
          <a:p>
            <a:pPr algn="l"/>
            <a:r>
              <a:rPr lang="en-US" sz="1600">
                <a:solidFill>
                  <a:schemeClr val="bg2"/>
                </a:solidFill>
              </a:rPr>
              <a:t>1.  What information are you looking for/ need when browsing a university website?</a:t>
            </a:r>
          </a:p>
          <a:p>
            <a:pPr algn="l"/>
            <a:endParaRPr lang="en-GB" sz="4400">
              <a:solidFill>
                <a:schemeClr val="bg2"/>
              </a:solidFill>
            </a:endParaRPr>
          </a:p>
        </p:txBody>
      </p:sp>
      <p:sp>
        <p:nvSpPr>
          <p:cNvPr id="100" name="Google Shape;502;p35">
            <a:extLst>
              <a:ext uri="{FF2B5EF4-FFF2-40B4-BE49-F238E27FC236}">
                <a16:creationId xmlns:a16="http://schemas.microsoft.com/office/drawing/2014/main" id="{1E41F5F7-EC83-D873-07B4-C1F007F66700}"/>
              </a:ext>
            </a:extLst>
          </p:cNvPr>
          <p:cNvSpPr txBox="1">
            <a:spLocks/>
          </p:cNvSpPr>
          <p:nvPr/>
        </p:nvSpPr>
        <p:spPr>
          <a:xfrm>
            <a:off x="-12905657" y="1276069"/>
            <a:ext cx="3463045" cy="826166"/>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000"/>
              <a:buFont typeface="Space Grotesk"/>
              <a:buNone/>
              <a:defRPr sz="4000" b="1"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9pPr>
          </a:lstStyle>
          <a:p>
            <a:pPr algn="l"/>
            <a:r>
              <a:rPr lang="en-US" sz="1600">
                <a:solidFill>
                  <a:schemeClr val="bg2"/>
                </a:solidFill>
              </a:rPr>
              <a:t>2. What information would you like to see on the about page of the university? </a:t>
            </a:r>
          </a:p>
        </p:txBody>
      </p:sp>
      <p:sp>
        <p:nvSpPr>
          <p:cNvPr id="106" name="TextBox 105">
            <a:extLst>
              <a:ext uri="{FF2B5EF4-FFF2-40B4-BE49-F238E27FC236}">
                <a16:creationId xmlns:a16="http://schemas.microsoft.com/office/drawing/2014/main" id="{C6D178B4-0CAD-4A30-4B38-ED26B6D90DC3}"/>
              </a:ext>
            </a:extLst>
          </p:cNvPr>
          <p:cNvSpPr txBox="1"/>
          <p:nvPr/>
        </p:nvSpPr>
        <p:spPr>
          <a:xfrm>
            <a:off x="-8116609" y="2369855"/>
            <a:ext cx="4941993" cy="2169825"/>
          </a:xfrm>
          <a:prstGeom prst="rect">
            <a:avLst/>
          </a:prstGeom>
          <a:noFill/>
        </p:spPr>
        <p:txBody>
          <a:bodyPr wrap="square">
            <a:spAutoFit/>
          </a:bodyPr>
          <a:lstStyle/>
          <a:p>
            <a:pPr marL="285750" indent="-285750" rtl="0">
              <a:spcBef>
                <a:spcPts val="0"/>
              </a:spcBef>
              <a:spcAft>
                <a:spcPts val="600"/>
              </a:spcAft>
              <a:buFont typeface="Arial" panose="020B0604020202020204" pitchFamily="34" charset="0"/>
              <a:buChar char="•"/>
            </a:pPr>
            <a:r>
              <a:rPr lang="en-GB" sz="1500" b="0" i="0" u="none" strike="noStrike">
                <a:solidFill>
                  <a:srgbClr val="374151"/>
                </a:solidFill>
                <a:effectLst/>
                <a:latin typeface="Barlow" pitchFamily="2" charset="77"/>
              </a:rPr>
              <a:t>Some stated content is more important than design.</a:t>
            </a:r>
          </a:p>
          <a:p>
            <a:pPr marL="285750" indent="-285750" rtl="0">
              <a:spcBef>
                <a:spcPts val="0"/>
              </a:spcBef>
              <a:spcAft>
                <a:spcPts val="600"/>
              </a:spcAft>
              <a:buFont typeface="Arial" panose="020B0604020202020204" pitchFamily="34" charset="0"/>
              <a:buChar char="•"/>
            </a:pPr>
            <a:r>
              <a:rPr lang="en-GB" sz="1500" b="0" i="0" u="none" strike="noStrike">
                <a:solidFill>
                  <a:srgbClr val="374151"/>
                </a:solidFill>
                <a:effectLst/>
                <a:latin typeface="Barlow" pitchFamily="2" charset="77"/>
              </a:rPr>
              <a:t>Others looked for consistency in colour palette.</a:t>
            </a:r>
          </a:p>
          <a:p>
            <a:pPr marL="285750" indent="-285750" rtl="0">
              <a:spcBef>
                <a:spcPts val="0"/>
              </a:spcBef>
              <a:spcAft>
                <a:spcPts val="600"/>
              </a:spcAft>
              <a:buFont typeface="Arial" panose="020B0604020202020204" pitchFamily="34" charset="0"/>
              <a:buChar char="•"/>
            </a:pPr>
            <a:r>
              <a:rPr lang="en-GB" sz="1500" b="0" i="0" u="none" strike="noStrike">
                <a:solidFill>
                  <a:srgbClr val="374151"/>
                </a:solidFill>
                <a:effectLst/>
                <a:latin typeface="Barlow" pitchFamily="2" charset="77"/>
              </a:rPr>
              <a:t>A few mentioned that some reputable universities have poor websites, implying design is not a major factor.</a:t>
            </a:r>
          </a:p>
          <a:p>
            <a:pPr marL="285750" indent="-285750" rtl="0">
              <a:spcBef>
                <a:spcPts val="0"/>
              </a:spcBef>
              <a:spcAft>
                <a:spcPts val="600"/>
              </a:spcAft>
              <a:buFont typeface="Arial" panose="020B0604020202020204" pitchFamily="34" charset="0"/>
              <a:buChar char="•"/>
            </a:pPr>
            <a:r>
              <a:rPr lang="en-GB" sz="1500" b="0" i="0" u="none" strike="noStrike">
                <a:solidFill>
                  <a:srgbClr val="374151"/>
                </a:solidFill>
                <a:effectLst/>
                <a:latin typeface="Barlow" pitchFamily="2" charset="77"/>
              </a:rPr>
              <a:t>Scattered content was seen as an issue, while well-organized design seemed to indicate the university's commitment.</a:t>
            </a:r>
          </a:p>
        </p:txBody>
      </p:sp>
      <p:pic>
        <p:nvPicPr>
          <p:cNvPr id="107" name="Picture 106" descr="A blue and pink circle with a black background&#10;&#10;Description automatically generated">
            <a:extLst>
              <a:ext uri="{FF2B5EF4-FFF2-40B4-BE49-F238E27FC236}">
                <a16:creationId xmlns:a16="http://schemas.microsoft.com/office/drawing/2014/main" id="{01E04AB3-7A78-082E-D13F-5AEBBD414CC3}"/>
              </a:ext>
            </a:extLst>
          </p:cNvPr>
          <p:cNvPicPr>
            <a:picLocks noChangeAspect="1"/>
          </p:cNvPicPr>
          <p:nvPr/>
        </p:nvPicPr>
        <p:blipFill>
          <a:blip r:embed="rId3"/>
          <a:stretch>
            <a:fillRect/>
          </a:stretch>
        </p:blipFill>
        <p:spPr>
          <a:xfrm>
            <a:off x="-3118696" y="2312236"/>
            <a:ext cx="3049959" cy="2171852"/>
          </a:xfrm>
          <a:prstGeom prst="rect">
            <a:avLst/>
          </a:prstGeom>
        </p:spPr>
      </p:pic>
      <p:sp>
        <p:nvSpPr>
          <p:cNvPr id="108" name="Google Shape;745;p46">
            <a:extLst>
              <a:ext uri="{FF2B5EF4-FFF2-40B4-BE49-F238E27FC236}">
                <a16:creationId xmlns:a16="http://schemas.microsoft.com/office/drawing/2014/main" id="{060E74AC-796C-6168-4067-2D6055058B8B}"/>
              </a:ext>
            </a:extLst>
          </p:cNvPr>
          <p:cNvSpPr txBox="1">
            <a:spLocks/>
          </p:cNvSpPr>
          <p:nvPr/>
        </p:nvSpPr>
        <p:spPr>
          <a:xfrm>
            <a:off x="-2690327" y="1426475"/>
            <a:ext cx="1673100"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r>
              <a:rPr lang="en-GB" sz="1800"/>
              <a:t>Yes</a:t>
            </a:r>
          </a:p>
        </p:txBody>
      </p:sp>
      <p:sp>
        <p:nvSpPr>
          <p:cNvPr id="109" name="Google Shape;746;p46">
            <a:extLst>
              <a:ext uri="{FF2B5EF4-FFF2-40B4-BE49-F238E27FC236}">
                <a16:creationId xmlns:a16="http://schemas.microsoft.com/office/drawing/2014/main" id="{F3BD29AE-B705-1ADD-BE69-8568F306DBCD}"/>
              </a:ext>
            </a:extLst>
          </p:cNvPr>
          <p:cNvSpPr txBox="1">
            <a:spLocks/>
          </p:cNvSpPr>
          <p:nvPr/>
        </p:nvSpPr>
        <p:spPr>
          <a:xfrm>
            <a:off x="-2690327" y="1803030"/>
            <a:ext cx="1673100"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r>
              <a:rPr lang="en-GB" sz="1800"/>
              <a:t>No</a:t>
            </a:r>
          </a:p>
        </p:txBody>
      </p:sp>
      <p:sp>
        <p:nvSpPr>
          <p:cNvPr id="110" name="Google Shape;751;p46">
            <a:extLst>
              <a:ext uri="{FF2B5EF4-FFF2-40B4-BE49-F238E27FC236}">
                <a16:creationId xmlns:a16="http://schemas.microsoft.com/office/drawing/2014/main" id="{9B0060E5-EAEC-45D4-E1D4-EA51270F9535}"/>
              </a:ext>
            </a:extLst>
          </p:cNvPr>
          <p:cNvSpPr/>
          <p:nvPr/>
        </p:nvSpPr>
        <p:spPr>
          <a:xfrm>
            <a:off x="-2998340" y="1509028"/>
            <a:ext cx="176400" cy="17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11" name="Google Shape;752;p46">
            <a:extLst>
              <a:ext uri="{FF2B5EF4-FFF2-40B4-BE49-F238E27FC236}">
                <a16:creationId xmlns:a16="http://schemas.microsoft.com/office/drawing/2014/main" id="{DBC8546C-1E8F-4E41-1EBE-E82FEEDBD8E6}"/>
              </a:ext>
            </a:extLst>
          </p:cNvPr>
          <p:cNvSpPr/>
          <p:nvPr/>
        </p:nvSpPr>
        <p:spPr>
          <a:xfrm>
            <a:off x="-2998340" y="1881267"/>
            <a:ext cx="176400" cy="1764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12" name="Google Shape;502;p35">
            <a:extLst>
              <a:ext uri="{FF2B5EF4-FFF2-40B4-BE49-F238E27FC236}">
                <a16:creationId xmlns:a16="http://schemas.microsoft.com/office/drawing/2014/main" id="{7BC5A269-6BD5-9E2F-6B5F-CCFD126548F0}"/>
              </a:ext>
            </a:extLst>
          </p:cNvPr>
          <p:cNvSpPr txBox="1">
            <a:spLocks/>
          </p:cNvSpPr>
          <p:nvPr/>
        </p:nvSpPr>
        <p:spPr>
          <a:xfrm>
            <a:off x="-8116608" y="1276069"/>
            <a:ext cx="4595181" cy="1139913"/>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000"/>
              <a:buFont typeface="Space Grotesk"/>
              <a:buNone/>
              <a:defRPr sz="4000" b="1"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9pPr>
          </a:lstStyle>
          <a:p>
            <a:pPr algn="l"/>
            <a:r>
              <a:rPr lang="en-US" sz="1400">
                <a:solidFill>
                  <a:schemeClr val="bg2"/>
                </a:solidFill>
              </a:rPr>
              <a:t>3</a:t>
            </a:r>
            <a:r>
              <a:rPr lang="en-US" sz="1600">
                <a:solidFill>
                  <a:schemeClr val="bg2"/>
                </a:solidFill>
              </a:rPr>
              <a:t>. Does the design of a university website influence your decision of attending that university? If so, what design style do you look for? </a:t>
            </a:r>
          </a:p>
          <a:p>
            <a:pPr algn="l"/>
            <a:endParaRPr lang="en-US" sz="1600">
              <a:solidFill>
                <a:schemeClr val="bg2"/>
              </a:solidFill>
            </a:endParaRPr>
          </a:p>
          <a:p>
            <a:pPr algn="l"/>
            <a:endParaRPr lang="en-GB" sz="4400">
              <a:solidFill>
                <a:schemeClr val="bg2"/>
              </a:solidFill>
            </a:endParaRPr>
          </a:p>
        </p:txBody>
      </p:sp>
      <p:sp>
        <p:nvSpPr>
          <p:cNvPr id="113" name="TextBox 112">
            <a:extLst>
              <a:ext uri="{FF2B5EF4-FFF2-40B4-BE49-F238E27FC236}">
                <a16:creationId xmlns:a16="http://schemas.microsoft.com/office/drawing/2014/main" id="{32D3AF80-10F6-927A-CCAB-A99216518682}"/>
              </a:ext>
            </a:extLst>
          </p:cNvPr>
          <p:cNvSpPr txBox="1"/>
          <p:nvPr/>
        </p:nvSpPr>
        <p:spPr>
          <a:xfrm>
            <a:off x="525800" y="2142347"/>
            <a:ext cx="4497208" cy="2292935"/>
          </a:xfrm>
          <a:prstGeom prst="rect">
            <a:avLst/>
          </a:prstGeom>
          <a:noFill/>
        </p:spPr>
        <p:txBody>
          <a:bodyPr wrap="square" rtlCol="0">
            <a:spAutoFit/>
          </a:bodyPr>
          <a:lstStyle/>
          <a:p>
            <a:pPr marL="285750" indent="-285750" rtl="0" fontAlgn="base">
              <a:spcBef>
                <a:spcPts val="1500"/>
              </a:spcBef>
              <a:spcAft>
                <a:spcPts val="600"/>
              </a:spcAft>
              <a:buFont typeface="Arial" panose="020B0604020202020204" pitchFamily="34" charset="0"/>
              <a:buChar char="•"/>
            </a:pPr>
            <a:r>
              <a:rPr lang="en-GB" sz="1600" b="0" i="0" u="none" strike="noStrike">
                <a:solidFill>
                  <a:srgbClr val="374151"/>
                </a:solidFill>
                <a:effectLst/>
                <a:latin typeface="Barlow" pitchFamily="2" charset="77"/>
              </a:rPr>
              <a:t>The type of contact information considered most useful depends on the user's query.</a:t>
            </a:r>
          </a:p>
          <a:p>
            <a:pPr marL="285750" indent="-285750" rtl="0" fontAlgn="base">
              <a:spcBef>
                <a:spcPts val="0"/>
              </a:spcBef>
              <a:spcAft>
                <a:spcPts val="600"/>
              </a:spcAft>
              <a:buFont typeface="Arial" panose="020B0604020202020204" pitchFamily="34" charset="0"/>
              <a:buChar char="•"/>
            </a:pPr>
            <a:r>
              <a:rPr lang="en-GB" sz="1600" b="0" i="0" u="none" strike="noStrike">
                <a:solidFill>
                  <a:srgbClr val="374151"/>
                </a:solidFill>
                <a:effectLst/>
                <a:latin typeface="Barlow" pitchFamily="2" charset="77"/>
              </a:rPr>
              <a:t>Telephone details were prioritized for quick resolution of issues.</a:t>
            </a:r>
          </a:p>
          <a:p>
            <a:pPr marL="285750" indent="-285750" rtl="0" fontAlgn="base">
              <a:spcBef>
                <a:spcPts val="0"/>
              </a:spcBef>
              <a:spcAft>
                <a:spcPts val="600"/>
              </a:spcAft>
              <a:buFont typeface="Arial" panose="020B0604020202020204" pitchFamily="34" charset="0"/>
              <a:buChar char="•"/>
            </a:pPr>
            <a:r>
              <a:rPr lang="en-GB" sz="1600" b="0" i="0" u="none" strike="noStrike">
                <a:solidFill>
                  <a:srgbClr val="374151"/>
                </a:solidFill>
                <a:effectLst/>
                <a:latin typeface="Barlow" pitchFamily="2" charset="77"/>
              </a:rPr>
              <a:t>Email and contact forms were also deemed important.</a:t>
            </a:r>
          </a:p>
          <a:p>
            <a:pPr marL="285750" indent="-285750" rtl="0" fontAlgn="base">
              <a:spcBef>
                <a:spcPts val="0"/>
              </a:spcBef>
              <a:spcAft>
                <a:spcPts val="600"/>
              </a:spcAft>
              <a:buFont typeface="Arial" panose="020B0604020202020204" pitchFamily="34" charset="0"/>
              <a:buChar char="•"/>
            </a:pPr>
            <a:r>
              <a:rPr lang="en-GB" sz="1600" b="0" i="0" u="none" strike="noStrike">
                <a:solidFill>
                  <a:srgbClr val="374151"/>
                </a:solidFill>
                <a:effectLst/>
                <a:latin typeface="Barlow" pitchFamily="2" charset="77"/>
              </a:rPr>
              <a:t>All relevant contact information must be present on the website.</a:t>
            </a:r>
          </a:p>
        </p:txBody>
      </p:sp>
      <p:sp>
        <p:nvSpPr>
          <p:cNvPr id="114" name="TextBox 113">
            <a:extLst>
              <a:ext uri="{FF2B5EF4-FFF2-40B4-BE49-F238E27FC236}">
                <a16:creationId xmlns:a16="http://schemas.microsoft.com/office/drawing/2014/main" id="{14355570-8573-89B0-C661-4A5F205A8DA5}"/>
              </a:ext>
            </a:extLst>
          </p:cNvPr>
          <p:cNvSpPr txBox="1"/>
          <p:nvPr/>
        </p:nvSpPr>
        <p:spPr>
          <a:xfrm>
            <a:off x="4911862" y="2093303"/>
            <a:ext cx="3754459" cy="1838965"/>
          </a:xfrm>
          <a:prstGeom prst="rect">
            <a:avLst/>
          </a:prstGeom>
          <a:noFill/>
        </p:spPr>
        <p:txBody>
          <a:bodyPr wrap="square" rtlCol="0">
            <a:spAutoFit/>
          </a:bodyPr>
          <a:lstStyle/>
          <a:p>
            <a:pPr marL="285750" indent="-285750" rtl="0" fontAlgn="base">
              <a:spcBef>
                <a:spcPts val="1500"/>
              </a:spcBef>
              <a:spcAft>
                <a:spcPts val="600"/>
              </a:spcAft>
              <a:buFont typeface="Arial" panose="020B0604020202020204" pitchFamily="34" charset="0"/>
              <a:buChar char="•"/>
            </a:pPr>
            <a:r>
              <a:rPr lang="en-GB" sz="1600" b="0" i="0" u="none" strike="noStrike">
                <a:solidFill>
                  <a:srgbClr val="374151"/>
                </a:solidFill>
                <a:effectLst/>
                <a:latin typeface="Barlow" pitchFamily="2" charset="77"/>
              </a:rPr>
              <a:t>A clear overview of required skills is valued for helping students prepare.</a:t>
            </a:r>
          </a:p>
          <a:p>
            <a:pPr marL="285750" indent="-285750" rtl="0" fontAlgn="base">
              <a:spcBef>
                <a:spcPts val="1500"/>
              </a:spcBef>
              <a:spcAft>
                <a:spcPts val="600"/>
              </a:spcAft>
              <a:buFont typeface="Arial" panose="020B0604020202020204" pitchFamily="34" charset="0"/>
              <a:buChar char="•"/>
            </a:pPr>
            <a:r>
              <a:rPr lang="en-GB" sz="1600" b="0" i="0" u="none" strike="noStrike">
                <a:solidFill>
                  <a:srgbClr val="374151"/>
                </a:solidFill>
                <a:effectLst/>
                <a:latin typeface="Barlow" pitchFamily="2" charset="77"/>
              </a:rPr>
              <a:t>Respondents appreciated a list of skills to practice before enrolling, particularly during the summer before university starts.</a:t>
            </a:r>
          </a:p>
        </p:txBody>
      </p:sp>
      <p:sp>
        <p:nvSpPr>
          <p:cNvPr id="115" name="Google Shape;502;p35">
            <a:extLst>
              <a:ext uri="{FF2B5EF4-FFF2-40B4-BE49-F238E27FC236}">
                <a16:creationId xmlns:a16="http://schemas.microsoft.com/office/drawing/2014/main" id="{AFC448E2-546A-7583-0DE5-091F075ED5A7}"/>
              </a:ext>
            </a:extLst>
          </p:cNvPr>
          <p:cNvSpPr txBox="1">
            <a:spLocks/>
          </p:cNvSpPr>
          <p:nvPr/>
        </p:nvSpPr>
        <p:spPr>
          <a:xfrm>
            <a:off x="525800" y="1194054"/>
            <a:ext cx="4007699" cy="826166"/>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000"/>
              <a:buFont typeface="Space Grotesk"/>
              <a:buNone/>
              <a:defRPr sz="4000" b="1"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9pPr>
          </a:lstStyle>
          <a:p>
            <a:pPr algn="l"/>
            <a:r>
              <a:rPr lang="en-US" sz="1600">
                <a:solidFill>
                  <a:schemeClr val="bg2"/>
                </a:solidFill>
              </a:rPr>
              <a:t>4.  What contact information would be most useful on this website (i.e., telephone, form, email)? </a:t>
            </a:r>
          </a:p>
        </p:txBody>
      </p:sp>
      <p:sp>
        <p:nvSpPr>
          <p:cNvPr id="116" name="Google Shape;502;p35">
            <a:extLst>
              <a:ext uri="{FF2B5EF4-FFF2-40B4-BE49-F238E27FC236}">
                <a16:creationId xmlns:a16="http://schemas.microsoft.com/office/drawing/2014/main" id="{34CE3CDC-CB71-D72C-019B-F4BC2DEE9F7A}"/>
              </a:ext>
            </a:extLst>
          </p:cNvPr>
          <p:cNvSpPr txBox="1">
            <a:spLocks/>
          </p:cNvSpPr>
          <p:nvPr/>
        </p:nvSpPr>
        <p:spPr>
          <a:xfrm>
            <a:off x="4911863" y="1194054"/>
            <a:ext cx="4007699" cy="826166"/>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000"/>
              <a:buFont typeface="Space Grotesk"/>
              <a:buNone/>
              <a:defRPr sz="4000" b="1"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9pPr>
          </a:lstStyle>
          <a:p>
            <a:pPr algn="l"/>
            <a:r>
              <a:rPr lang="en-US" sz="1600">
                <a:solidFill>
                  <a:schemeClr val="bg2"/>
                </a:solidFill>
              </a:rPr>
              <a:t>5. Would you find a list of prerequisite skills helpful in preparing for university and why? </a:t>
            </a:r>
          </a:p>
        </p:txBody>
      </p:sp>
    </p:spTree>
    <p:extLst>
      <p:ext uri="{BB962C8B-B14F-4D97-AF65-F5344CB8AC3E}">
        <p14:creationId xmlns:p14="http://schemas.microsoft.com/office/powerpoint/2010/main" val="25958081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C5C32-AEEA-8657-6CFA-1F566A81C6A3}"/>
              </a:ext>
            </a:extLst>
          </p:cNvPr>
          <p:cNvSpPr>
            <a:spLocks noGrp="1"/>
          </p:cNvSpPr>
          <p:nvPr>
            <p:ph type="title"/>
          </p:nvPr>
        </p:nvSpPr>
        <p:spPr/>
        <p:txBody>
          <a:bodyPr/>
          <a:lstStyle/>
          <a:p>
            <a:r>
              <a:rPr lang="en-US"/>
              <a:t>Website Design</a:t>
            </a:r>
          </a:p>
        </p:txBody>
      </p:sp>
      <p:sp>
        <p:nvSpPr>
          <p:cNvPr id="3" name="Subtitle 2">
            <a:extLst>
              <a:ext uri="{FF2B5EF4-FFF2-40B4-BE49-F238E27FC236}">
                <a16:creationId xmlns:a16="http://schemas.microsoft.com/office/drawing/2014/main" id="{ECCAA251-3648-A34F-72DA-A03844ED189A}"/>
              </a:ext>
            </a:extLst>
          </p:cNvPr>
          <p:cNvSpPr>
            <a:spLocks noGrp="1"/>
          </p:cNvSpPr>
          <p:nvPr>
            <p:ph type="subTitle" idx="1"/>
          </p:nvPr>
        </p:nvSpPr>
        <p:spPr>
          <a:xfrm>
            <a:off x="1424400" y="3278191"/>
            <a:ext cx="6295200" cy="492600"/>
          </a:xfrm>
          <a:ln>
            <a:solidFill>
              <a:schemeClr val="bg2"/>
            </a:solidFill>
          </a:ln>
        </p:spPr>
        <p:txBody>
          <a:bodyPr/>
          <a:lstStyle/>
          <a:p>
            <a:r>
              <a:rPr lang="en-US">
                <a:solidFill>
                  <a:schemeClr val="bg2"/>
                </a:solidFill>
              </a:rPr>
              <a:t>Section 03</a:t>
            </a:r>
          </a:p>
        </p:txBody>
      </p:sp>
    </p:spTree>
    <p:extLst>
      <p:ext uri="{BB962C8B-B14F-4D97-AF65-F5344CB8AC3E}">
        <p14:creationId xmlns:p14="http://schemas.microsoft.com/office/powerpoint/2010/main" val="380469949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62" name="Google Shape;562;p38"/>
          <p:cNvSpPr txBox="1">
            <a:spLocks noGrp="1"/>
          </p:cNvSpPr>
          <p:nvPr>
            <p:ph type="title" idx="4"/>
          </p:nvPr>
        </p:nvSpPr>
        <p:spPr>
          <a:xfrm>
            <a:off x="166555" y="160980"/>
            <a:ext cx="8781393" cy="482153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 </a:t>
            </a:r>
            <a:endParaRPr/>
          </a:p>
        </p:txBody>
      </p:sp>
      <p:sp>
        <p:nvSpPr>
          <p:cNvPr id="14" name="Rectangle 13">
            <a:extLst>
              <a:ext uri="{FF2B5EF4-FFF2-40B4-BE49-F238E27FC236}">
                <a16:creationId xmlns:a16="http://schemas.microsoft.com/office/drawing/2014/main" id="{C84497E4-204A-C7D9-F4B1-C41D9D9D9C35}"/>
              </a:ext>
            </a:extLst>
          </p:cNvPr>
          <p:cNvSpPr/>
          <p:nvPr/>
        </p:nvSpPr>
        <p:spPr>
          <a:xfrm>
            <a:off x="8743406" y="160979"/>
            <a:ext cx="216115" cy="4821539"/>
          </a:xfrm>
          <a:prstGeom prst="rect">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42890B3-E8B0-EDC8-0CA4-E597C1C478C7}"/>
              </a:ext>
            </a:extLst>
          </p:cNvPr>
          <p:cNvSpPr/>
          <p:nvPr/>
        </p:nvSpPr>
        <p:spPr>
          <a:xfrm>
            <a:off x="8743405" y="160979"/>
            <a:ext cx="216115" cy="1156646"/>
          </a:xfrm>
          <a:prstGeom prst="rect">
            <a:avLst/>
          </a:prstGeom>
          <a:solidFill>
            <a:schemeClr val="bg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502;p35">
            <a:extLst>
              <a:ext uri="{FF2B5EF4-FFF2-40B4-BE49-F238E27FC236}">
                <a16:creationId xmlns:a16="http://schemas.microsoft.com/office/drawing/2014/main" id="{7C1DBB94-BC43-8ADA-3969-BA9CA4F53530}"/>
              </a:ext>
            </a:extLst>
          </p:cNvPr>
          <p:cNvSpPr txBox="1">
            <a:spLocks noGrp="1"/>
          </p:cNvSpPr>
          <p:nvPr>
            <p:ph type="title"/>
          </p:nvPr>
        </p:nvSpPr>
        <p:spPr>
          <a:xfrm>
            <a:off x="532814" y="439135"/>
            <a:ext cx="7844270" cy="475265"/>
          </a:xfrm>
          <a:prstGeom prst="rect">
            <a:avLst/>
          </a:prstGeom>
          <a:noFill/>
          <a:ln>
            <a:noFill/>
          </a:ln>
        </p:spPr>
        <p:txBody>
          <a:bodyPr spcFirstLastPara="1" wrap="square" lIns="91425" tIns="91425" rIns="91425" bIns="91425" anchor="t" anchorCtr="0">
            <a:noAutofit/>
          </a:bodyPr>
          <a:lstStyle/>
          <a:p>
            <a:pPr algn="l"/>
            <a:r>
              <a:rPr lang="en-GB" sz="2800">
                <a:solidFill>
                  <a:schemeClr val="bg2"/>
                </a:solidFill>
              </a:rPr>
              <a:t>Sitemap</a:t>
            </a:r>
            <a:endParaRPr sz="2800">
              <a:solidFill>
                <a:schemeClr val="bg2"/>
              </a:solidFill>
            </a:endParaRPr>
          </a:p>
        </p:txBody>
      </p:sp>
      <p:pic>
        <p:nvPicPr>
          <p:cNvPr id="13" name="Picture 2">
            <a:extLst>
              <a:ext uri="{FF2B5EF4-FFF2-40B4-BE49-F238E27FC236}">
                <a16:creationId xmlns:a16="http://schemas.microsoft.com/office/drawing/2014/main" id="{CA367A17-479C-9BF1-085A-F4F3042CE1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6874" y="6175454"/>
            <a:ext cx="2991283" cy="393709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a:extLst>
              <a:ext uri="{FF2B5EF4-FFF2-40B4-BE49-F238E27FC236}">
                <a16:creationId xmlns:a16="http://schemas.microsoft.com/office/drawing/2014/main" id="{FD2E0913-E99C-9149-E5F9-D974D7EF05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2161" y="6175454"/>
            <a:ext cx="2991283" cy="3954103"/>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502;p35">
            <a:extLst>
              <a:ext uri="{FF2B5EF4-FFF2-40B4-BE49-F238E27FC236}">
                <a16:creationId xmlns:a16="http://schemas.microsoft.com/office/drawing/2014/main" id="{61988394-F302-A8B1-3F2C-D2917EBC6182}"/>
              </a:ext>
            </a:extLst>
          </p:cNvPr>
          <p:cNvSpPr txBox="1">
            <a:spLocks/>
          </p:cNvSpPr>
          <p:nvPr/>
        </p:nvSpPr>
        <p:spPr>
          <a:xfrm>
            <a:off x="532814" y="5466633"/>
            <a:ext cx="7481739" cy="768900"/>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000"/>
              <a:buFont typeface="Space Grotesk"/>
              <a:buNone/>
              <a:defRPr sz="4000" b="1"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9pPr>
          </a:lstStyle>
          <a:p>
            <a:pPr algn="l"/>
            <a:r>
              <a:rPr lang="en-GB" sz="2800">
                <a:solidFill>
                  <a:schemeClr val="bg2"/>
                </a:solidFill>
              </a:rPr>
              <a:t>Wireframes</a:t>
            </a:r>
          </a:p>
        </p:txBody>
      </p:sp>
      <p:pic>
        <p:nvPicPr>
          <p:cNvPr id="17" name="Picture 5">
            <a:extLst>
              <a:ext uri="{FF2B5EF4-FFF2-40B4-BE49-F238E27FC236}">
                <a16:creationId xmlns:a16="http://schemas.microsoft.com/office/drawing/2014/main" id="{0335EB99-92F9-6F15-BFEA-C9B9310583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6874" y="11008745"/>
            <a:ext cx="2991283" cy="396368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a:extLst>
              <a:ext uri="{FF2B5EF4-FFF2-40B4-BE49-F238E27FC236}">
                <a16:creationId xmlns:a16="http://schemas.microsoft.com/office/drawing/2014/main" id="{DE512757-1248-B19E-B3D6-3E8A740158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7320" y="11008745"/>
            <a:ext cx="2996124" cy="3954103"/>
          </a:xfrm>
          <a:prstGeom prst="rect">
            <a:avLst/>
          </a:prstGeom>
          <a:noFill/>
          <a:extLst>
            <a:ext uri="{909E8E84-426E-40DD-AFC4-6F175D3DCCD1}">
              <a14:hiddenFill xmlns:a14="http://schemas.microsoft.com/office/drawing/2010/main">
                <a:solidFill>
                  <a:srgbClr val="FFFFFF"/>
                </a:solidFill>
              </a14:hiddenFill>
            </a:ext>
          </a:extLst>
        </p:spPr>
      </p:pic>
      <p:sp>
        <p:nvSpPr>
          <p:cNvPr id="19" name="Google Shape;502;p35">
            <a:extLst>
              <a:ext uri="{FF2B5EF4-FFF2-40B4-BE49-F238E27FC236}">
                <a16:creationId xmlns:a16="http://schemas.microsoft.com/office/drawing/2014/main" id="{7D15B52F-E720-5638-E2CE-6515E49DFE20}"/>
              </a:ext>
            </a:extLst>
          </p:cNvPr>
          <p:cNvSpPr txBox="1">
            <a:spLocks/>
          </p:cNvSpPr>
          <p:nvPr/>
        </p:nvSpPr>
        <p:spPr>
          <a:xfrm>
            <a:off x="1538381" y="15456361"/>
            <a:ext cx="5833135" cy="441831"/>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000"/>
              <a:buFont typeface="Space Grotesk"/>
              <a:buNone/>
              <a:defRPr sz="4000" b="1"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9pPr>
          </a:lstStyle>
          <a:p>
            <a:r>
              <a:rPr lang="en-GB" sz="4400">
                <a:solidFill>
                  <a:schemeClr val="bg2"/>
                </a:solidFill>
              </a:rPr>
              <a:t>Mock-up design</a:t>
            </a:r>
          </a:p>
        </p:txBody>
      </p:sp>
      <p:pic>
        <p:nvPicPr>
          <p:cNvPr id="3" name="Picture 2" descr="A screenshot of a computer screen&#10;&#10;Description automatically generated">
            <a:extLst>
              <a:ext uri="{FF2B5EF4-FFF2-40B4-BE49-F238E27FC236}">
                <a16:creationId xmlns:a16="http://schemas.microsoft.com/office/drawing/2014/main" id="{862C5697-536C-5F5A-57E4-65AB7A05CBC0}"/>
              </a:ext>
            </a:extLst>
          </p:cNvPr>
          <p:cNvPicPr>
            <a:picLocks noChangeAspect="1"/>
          </p:cNvPicPr>
          <p:nvPr/>
        </p:nvPicPr>
        <p:blipFill rotWithShape="1">
          <a:blip r:embed="rId7"/>
          <a:srcRect l="19032" t="6196" r="20323" b="5920"/>
          <a:stretch/>
        </p:blipFill>
        <p:spPr>
          <a:xfrm>
            <a:off x="1740310" y="356086"/>
            <a:ext cx="5545393" cy="4517243"/>
          </a:xfrm>
          <a:prstGeom prst="rect">
            <a:avLst/>
          </a:prstGeom>
        </p:spPr>
      </p:pic>
      <p:pic>
        <p:nvPicPr>
          <p:cNvPr id="11" name="Picture 10" descr="A group of blue squares with white text&#10;&#10;Description automatically generated">
            <a:extLst>
              <a:ext uri="{FF2B5EF4-FFF2-40B4-BE49-F238E27FC236}">
                <a16:creationId xmlns:a16="http://schemas.microsoft.com/office/drawing/2014/main" id="{08218B1D-6481-A812-9E61-22844656A6D7}"/>
              </a:ext>
            </a:extLst>
          </p:cNvPr>
          <p:cNvPicPr>
            <a:picLocks noChangeAspect="1"/>
          </p:cNvPicPr>
          <p:nvPr/>
        </p:nvPicPr>
        <p:blipFill>
          <a:blip r:embed="rId8"/>
          <a:stretch>
            <a:fillRect/>
          </a:stretch>
        </p:blipFill>
        <p:spPr>
          <a:xfrm>
            <a:off x="170652" y="21194086"/>
            <a:ext cx="8571625" cy="4821539"/>
          </a:xfrm>
          <a:prstGeom prst="rect">
            <a:avLst/>
          </a:prstGeom>
        </p:spPr>
      </p:pic>
      <p:pic>
        <p:nvPicPr>
          <p:cNvPr id="21" name="Picture 20" descr="A website page with a picture of a park and a bench&#10;&#10;Description automatically generated">
            <a:extLst>
              <a:ext uri="{FF2B5EF4-FFF2-40B4-BE49-F238E27FC236}">
                <a16:creationId xmlns:a16="http://schemas.microsoft.com/office/drawing/2014/main" id="{FED247E6-28F0-FA2E-58FF-076D58825F05}"/>
              </a:ext>
            </a:extLst>
          </p:cNvPr>
          <p:cNvPicPr>
            <a:picLocks noChangeAspect="1"/>
          </p:cNvPicPr>
          <p:nvPr/>
        </p:nvPicPr>
        <p:blipFill>
          <a:blip r:embed="rId9"/>
          <a:stretch>
            <a:fillRect/>
          </a:stretch>
        </p:blipFill>
        <p:spPr>
          <a:xfrm>
            <a:off x="170651" y="25972814"/>
            <a:ext cx="8571625" cy="4821539"/>
          </a:xfrm>
          <a:prstGeom prst="rect">
            <a:avLst/>
          </a:prstGeom>
        </p:spPr>
      </p:pic>
      <p:pic>
        <p:nvPicPr>
          <p:cNvPr id="24" name="Picture 23">
            <a:extLst>
              <a:ext uri="{FF2B5EF4-FFF2-40B4-BE49-F238E27FC236}">
                <a16:creationId xmlns:a16="http://schemas.microsoft.com/office/drawing/2014/main" id="{C5CB3FFD-5D7C-7BD8-B730-58A08AE14D5A}"/>
              </a:ext>
            </a:extLst>
          </p:cNvPr>
          <p:cNvPicPr>
            <a:picLocks noChangeAspect="1"/>
          </p:cNvPicPr>
          <p:nvPr/>
        </p:nvPicPr>
        <p:blipFill>
          <a:blip r:embed="rId10"/>
          <a:stretch>
            <a:fillRect/>
          </a:stretch>
        </p:blipFill>
        <p:spPr>
          <a:xfrm>
            <a:off x="170652" y="16372547"/>
            <a:ext cx="8571625" cy="4821539"/>
          </a:xfrm>
          <a:prstGeom prst="rect">
            <a:avLst/>
          </a:prstGeom>
        </p:spPr>
      </p:pic>
    </p:spTree>
    <p:extLst>
      <p:ext uri="{BB962C8B-B14F-4D97-AF65-F5344CB8AC3E}">
        <p14:creationId xmlns:p14="http://schemas.microsoft.com/office/powerpoint/2010/main" val="345681027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62" name="Google Shape;562;p38"/>
          <p:cNvSpPr txBox="1">
            <a:spLocks noGrp="1"/>
          </p:cNvSpPr>
          <p:nvPr>
            <p:ph type="title" idx="4"/>
          </p:nvPr>
        </p:nvSpPr>
        <p:spPr>
          <a:xfrm>
            <a:off x="166555" y="160980"/>
            <a:ext cx="8781393" cy="482153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 </a:t>
            </a:r>
            <a:endParaRPr/>
          </a:p>
        </p:txBody>
      </p:sp>
      <p:sp>
        <p:nvSpPr>
          <p:cNvPr id="14" name="Rectangle 13">
            <a:extLst>
              <a:ext uri="{FF2B5EF4-FFF2-40B4-BE49-F238E27FC236}">
                <a16:creationId xmlns:a16="http://schemas.microsoft.com/office/drawing/2014/main" id="{C84497E4-204A-C7D9-F4B1-C41D9D9D9C35}"/>
              </a:ext>
            </a:extLst>
          </p:cNvPr>
          <p:cNvSpPr/>
          <p:nvPr/>
        </p:nvSpPr>
        <p:spPr>
          <a:xfrm>
            <a:off x="8743406" y="160979"/>
            <a:ext cx="216115" cy="4821539"/>
          </a:xfrm>
          <a:prstGeom prst="rect">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42890B3-E8B0-EDC8-0CA4-E597C1C478C7}"/>
              </a:ext>
            </a:extLst>
          </p:cNvPr>
          <p:cNvSpPr/>
          <p:nvPr/>
        </p:nvSpPr>
        <p:spPr>
          <a:xfrm>
            <a:off x="8743405" y="854154"/>
            <a:ext cx="216115" cy="1156646"/>
          </a:xfrm>
          <a:prstGeom prst="rect">
            <a:avLst/>
          </a:prstGeom>
          <a:solidFill>
            <a:schemeClr val="bg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502;p35">
            <a:extLst>
              <a:ext uri="{FF2B5EF4-FFF2-40B4-BE49-F238E27FC236}">
                <a16:creationId xmlns:a16="http://schemas.microsoft.com/office/drawing/2014/main" id="{7C1DBB94-BC43-8ADA-3969-BA9CA4F53530}"/>
              </a:ext>
            </a:extLst>
          </p:cNvPr>
          <p:cNvSpPr txBox="1">
            <a:spLocks noGrp="1"/>
          </p:cNvSpPr>
          <p:nvPr>
            <p:ph type="title"/>
          </p:nvPr>
        </p:nvSpPr>
        <p:spPr>
          <a:xfrm>
            <a:off x="532814" y="-4882165"/>
            <a:ext cx="7844270" cy="475265"/>
          </a:xfrm>
          <a:prstGeom prst="rect">
            <a:avLst/>
          </a:prstGeom>
          <a:noFill/>
          <a:ln>
            <a:noFill/>
          </a:ln>
        </p:spPr>
        <p:txBody>
          <a:bodyPr spcFirstLastPara="1" wrap="square" lIns="91425" tIns="91425" rIns="91425" bIns="91425" anchor="t" anchorCtr="0">
            <a:noAutofit/>
          </a:bodyPr>
          <a:lstStyle/>
          <a:p>
            <a:pPr algn="l"/>
            <a:r>
              <a:rPr lang="en-GB" sz="2800">
                <a:solidFill>
                  <a:schemeClr val="bg2"/>
                </a:solidFill>
              </a:rPr>
              <a:t>Sitemap</a:t>
            </a:r>
            <a:endParaRPr sz="2800">
              <a:solidFill>
                <a:schemeClr val="bg2"/>
              </a:solidFill>
            </a:endParaRPr>
          </a:p>
        </p:txBody>
      </p:sp>
      <p:pic>
        <p:nvPicPr>
          <p:cNvPr id="13" name="Picture 2">
            <a:extLst>
              <a:ext uri="{FF2B5EF4-FFF2-40B4-BE49-F238E27FC236}">
                <a16:creationId xmlns:a16="http://schemas.microsoft.com/office/drawing/2014/main" id="{CA367A17-479C-9BF1-085A-F4F3042CE1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6874" y="854154"/>
            <a:ext cx="2991283" cy="393709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a:extLst>
              <a:ext uri="{FF2B5EF4-FFF2-40B4-BE49-F238E27FC236}">
                <a16:creationId xmlns:a16="http://schemas.microsoft.com/office/drawing/2014/main" id="{FD2E0913-E99C-9149-E5F9-D974D7EF05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2161" y="854154"/>
            <a:ext cx="2991283" cy="3954103"/>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502;p35">
            <a:extLst>
              <a:ext uri="{FF2B5EF4-FFF2-40B4-BE49-F238E27FC236}">
                <a16:creationId xmlns:a16="http://schemas.microsoft.com/office/drawing/2014/main" id="{61988394-F302-A8B1-3F2C-D2917EBC6182}"/>
              </a:ext>
            </a:extLst>
          </p:cNvPr>
          <p:cNvSpPr txBox="1">
            <a:spLocks/>
          </p:cNvSpPr>
          <p:nvPr/>
        </p:nvSpPr>
        <p:spPr>
          <a:xfrm>
            <a:off x="532814" y="269333"/>
            <a:ext cx="7481739" cy="768900"/>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000"/>
              <a:buFont typeface="Space Grotesk"/>
              <a:buNone/>
              <a:defRPr sz="4000" b="1"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9pPr>
          </a:lstStyle>
          <a:p>
            <a:pPr algn="l"/>
            <a:r>
              <a:rPr lang="en-GB" sz="2800">
                <a:solidFill>
                  <a:schemeClr val="bg2"/>
                </a:solidFill>
              </a:rPr>
              <a:t>Wireframes</a:t>
            </a:r>
          </a:p>
        </p:txBody>
      </p:sp>
      <p:pic>
        <p:nvPicPr>
          <p:cNvPr id="17" name="Picture 5">
            <a:extLst>
              <a:ext uri="{FF2B5EF4-FFF2-40B4-BE49-F238E27FC236}">
                <a16:creationId xmlns:a16="http://schemas.microsoft.com/office/drawing/2014/main" id="{0335EB99-92F9-6F15-BFEA-C9B9310583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6874" y="5687445"/>
            <a:ext cx="2991283" cy="396368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a:extLst>
              <a:ext uri="{FF2B5EF4-FFF2-40B4-BE49-F238E27FC236}">
                <a16:creationId xmlns:a16="http://schemas.microsoft.com/office/drawing/2014/main" id="{DE512757-1248-B19E-B3D6-3E8A740158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7320" y="5687445"/>
            <a:ext cx="2996124" cy="3954103"/>
          </a:xfrm>
          <a:prstGeom prst="rect">
            <a:avLst/>
          </a:prstGeom>
          <a:noFill/>
          <a:extLst>
            <a:ext uri="{909E8E84-426E-40DD-AFC4-6F175D3DCCD1}">
              <a14:hiddenFill xmlns:a14="http://schemas.microsoft.com/office/drawing/2010/main">
                <a:solidFill>
                  <a:srgbClr val="FFFFFF"/>
                </a:solidFill>
              </a14:hiddenFill>
            </a:ext>
          </a:extLst>
        </p:spPr>
      </p:pic>
      <p:sp>
        <p:nvSpPr>
          <p:cNvPr id="19" name="Google Shape;502;p35">
            <a:extLst>
              <a:ext uri="{FF2B5EF4-FFF2-40B4-BE49-F238E27FC236}">
                <a16:creationId xmlns:a16="http://schemas.microsoft.com/office/drawing/2014/main" id="{7D15B52F-E720-5638-E2CE-6515E49DFE20}"/>
              </a:ext>
            </a:extLst>
          </p:cNvPr>
          <p:cNvSpPr txBox="1">
            <a:spLocks/>
          </p:cNvSpPr>
          <p:nvPr/>
        </p:nvSpPr>
        <p:spPr>
          <a:xfrm>
            <a:off x="1538381" y="10135061"/>
            <a:ext cx="5833135" cy="441831"/>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000"/>
              <a:buFont typeface="Space Grotesk"/>
              <a:buNone/>
              <a:defRPr sz="4000" b="1"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9pPr>
          </a:lstStyle>
          <a:p>
            <a:r>
              <a:rPr lang="en-GB" sz="4400">
                <a:solidFill>
                  <a:schemeClr val="bg2"/>
                </a:solidFill>
              </a:rPr>
              <a:t>Mock-up design</a:t>
            </a:r>
          </a:p>
        </p:txBody>
      </p:sp>
      <p:pic>
        <p:nvPicPr>
          <p:cNvPr id="3" name="Picture 2" descr="A screenshot of a computer screen&#10;&#10;Description automatically generated">
            <a:extLst>
              <a:ext uri="{FF2B5EF4-FFF2-40B4-BE49-F238E27FC236}">
                <a16:creationId xmlns:a16="http://schemas.microsoft.com/office/drawing/2014/main" id="{862C5697-536C-5F5A-57E4-65AB7A05CBC0}"/>
              </a:ext>
            </a:extLst>
          </p:cNvPr>
          <p:cNvPicPr>
            <a:picLocks noChangeAspect="1"/>
          </p:cNvPicPr>
          <p:nvPr/>
        </p:nvPicPr>
        <p:blipFill rotWithShape="1">
          <a:blip r:embed="rId7"/>
          <a:srcRect l="19032" t="6196" r="20323" b="5920"/>
          <a:stretch/>
        </p:blipFill>
        <p:spPr>
          <a:xfrm>
            <a:off x="1740310" y="-4965214"/>
            <a:ext cx="5545393" cy="4517243"/>
          </a:xfrm>
          <a:prstGeom prst="rect">
            <a:avLst/>
          </a:prstGeom>
        </p:spPr>
      </p:pic>
      <p:pic>
        <p:nvPicPr>
          <p:cNvPr id="11" name="Picture 10" descr="A group of blue squares with white text&#10;&#10;Description automatically generated">
            <a:extLst>
              <a:ext uri="{FF2B5EF4-FFF2-40B4-BE49-F238E27FC236}">
                <a16:creationId xmlns:a16="http://schemas.microsoft.com/office/drawing/2014/main" id="{08218B1D-6481-A812-9E61-22844656A6D7}"/>
              </a:ext>
            </a:extLst>
          </p:cNvPr>
          <p:cNvPicPr>
            <a:picLocks noChangeAspect="1"/>
          </p:cNvPicPr>
          <p:nvPr/>
        </p:nvPicPr>
        <p:blipFill>
          <a:blip r:embed="rId8"/>
          <a:stretch>
            <a:fillRect/>
          </a:stretch>
        </p:blipFill>
        <p:spPr>
          <a:xfrm>
            <a:off x="170652" y="15872786"/>
            <a:ext cx="8571625" cy="4821539"/>
          </a:xfrm>
          <a:prstGeom prst="rect">
            <a:avLst/>
          </a:prstGeom>
        </p:spPr>
      </p:pic>
      <p:pic>
        <p:nvPicPr>
          <p:cNvPr id="21" name="Picture 20" descr="A website page with a picture of a park and a bench&#10;&#10;Description automatically generated">
            <a:extLst>
              <a:ext uri="{FF2B5EF4-FFF2-40B4-BE49-F238E27FC236}">
                <a16:creationId xmlns:a16="http://schemas.microsoft.com/office/drawing/2014/main" id="{FED247E6-28F0-FA2E-58FF-076D58825F05}"/>
              </a:ext>
            </a:extLst>
          </p:cNvPr>
          <p:cNvPicPr>
            <a:picLocks noChangeAspect="1"/>
          </p:cNvPicPr>
          <p:nvPr/>
        </p:nvPicPr>
        <p:blipFill>
          <a:blip r:embed="rId9"/>
          <a:stretch>
            <a:fillRect/>
          </a:stretch>
        </p:blipFill>
        <p:spPr>
          <a:xfrm>
            <a:off x="170651" y="20651514"/>
            <a:ext cx="8571625" cy="4821539"/>
          </a:xfrm>
          <a:prstGeom prst="rect">
            <a:avLst/>
          </a:prstGeom>
        </p:spPr>
      </p:pic>
      <p:pic>
        <p:nvPicPr>
          <p:cNvPr id="24" name="Picture 23">
            <a:extLst>
              <a:ext uri="{FF2B5EF4-FFF2-40B4-BE49-F238E27FC236}">
                <a16:creationId xmlns:a16="http://schemas.microsoft.com/office/drawing/2014/main" id="{C5CB3FFD-5D7C-7BD8-B730-58A08AE14D5A}"/>
              </a:ext>
            </a:extLst>
          </p:cNvPr>
          <p:cNvPicPr>
            <a:picLocks noChangeAspect="1"/>
          </p:cNvPicPr>
          <p:nvPr/>
        </p:nvPicPr>
        <p:blipFill>
          <a:blip r:embed="rId10"/>
          <a:stretch>
            <a:fillRect/>
          </a:stretch>
        </p:blipFill>
        <p:spPr>
          <a:xfrm>
            <a:off x="170652" y="11051247"/>
            <a:ext cx="8571625" cy="4821539"/>
          </a:xfrm>
          <a:prstGeom prst="rect">
            <a:avLst/>
          </a:prstGeom>
        </p:spPr>
      </p:pic>
    </p:spTree>
    <p:extLst>
      <p:ext uri="{BB962C8B-B14F-4D97-AF65-F5344CB8AC3E}">
        <p14:creationId xmlns:p14="http://schemas.microsoft.com/office/powerpoint/2010/main" val="3394321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62" name="Google Shape;562;p38"/>
          <p:cNvSpPr txBox="1">
            <a:spLocks noGrp="1"/>
          </p:cNvSpPr>
          <p:nvPr>
            <p:ph type="title" idx="4"/>
          </p:nvPr>
        </p:nvSpPr>
        <p:spPr>
          <a:xfrm>
            <a:off x="166555" y="160980"/>
            <a:ext cx="8781393" cy="482153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 </a:t>
            </a:r>
            <a:endParaRPr/>
          </a:p>
        </p:txBody>
      </p:sp>
      <p:sp>
        <p:nvSpPr>
          <p:cNvPr id="14" name="Rectangle 13">
            <a:extLst>
              <a:ext uri="{FF2B5EF4-FFF2-40B4-BE49-F238E27FC236}">
                <a16:creationId xmlns:a16="http://schemas.microsoft.com/office/drawing/2014/main" id="{C84497E4-204A-C7D9-F4B1-C41D9D9D9C35}"/>
              </a:ext>
            </a:extLst>
          </p:cNvPr>
          <p:cNvSpPr/>
          <p:nvPr/>
        </p:nvSpPr>
        <p:spPr>
          <a:xfrm>
            <a:off x="8743406" y="160979"/>
            <a:ext cx="216115" cy="4821539"/>
          </a:xfrm>
          <a:prstGeom prst="rect">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42890B3-E8B0-EDC8-0CA4-E597C1C478C7}"/>
              </a:ext>
            </a:extLst>
          </p:cNvPr>
          <p:cNvSpPr/>
          <p:nvPr/>
        </p:nvSpPr>
        <p:spPr>
          <a:xfrm>
            <a:off x="8743405" y="1415102"/>
            <a:ext cx="216115" cy="1156646"/>
          </a:xfrm>
          <a:prstGeom prst="rect">
            <a:avLst/>
          </a:prstGeom>
          <a:solidFill>
            <a:schemeClr val="bg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502;p35">
            <a:extLst>
              <a:ext uri="{FF2B5EF4-FFF2-40B4-BE49-F238E27FC236}">
                <a16:creationId xmlns:a16="http://schemas.microsoft.com/office/drawing/2014/main" id="{7C1DBB94-BC43-8ADA-3969-BA9CA4F53530}"/>
              </a:ext>
            </a:extLst>
          </p:cNvPr>
          <p:cNvSpPr txBox="1">
            <a:spLocks noGrp="1"/>
          </p:cNvSpPr>
          <p:nvPr>
            <p:ph type="title"/>
          </p:nvPr>
        </p:nvSpPr>
        <p:spPr>
          <a:xfrm>
            <a:off x="532814" y="-9958929"/>
            <a:ext cx="7844270" cy="475265"/>
          </a:xfrm>
          <a:prstGeom prst="rect">
            <a:avLst/>
          </a:prstGeom>
          <a:noFill/>
          <a:ln>
            <a:noFill/>
          </a:ln>
        </p:spPr>
        <p:txBody>
          <a:bodyPr spcFirstLastPara="1" wrap="square" lIns="91425" tIns="91425" rIns="91425" bIns="91425" anchor="t" anchorCtr="0">
            <a:noAutofit/>
          </a:bodyPr>
          <a:lstStyle/>
          <a:p>
            <a:pPr algn="l"/>
            <a:r>
              <a:rPr lang="en-GB" sz="2800">
                <a:solidFill>
                  <a:schemeClr val="bg2"/>
                </a:solidFill>
              </a:rPr>
              <a:t>Sitemap</a:t>
            </a:r>
            <a:endParaRPr sz="2800">
              <a:solidFill>
                <a:schemeClr val="bg2"/>
              </a:solidFill>
            </a:endParaRPr>
          </a:p>
        </p:txBody>
      </p:sp>
      <p:pic>
        <p:nvPicPr>
          <p:cNvPr id="13" name="Picture 2">
            <a:extLst>
              <a:ext uri="{FF2B5EF4-FFF2-40B4-BE49-F238E27FC236}">
                <a16:creationId xmlns:a16="http://schemas.microsoft.com/office/drawing/2014/main" id="{CA367A17-479C-9BF1-085A-F4F3042CE1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6874" y="-4222610"/>
            <a:ext cx="2991283" cy="393709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a:extLst>
              <a:ext uri="{FF2B5EF4-FFF2-40B4-BE49-F238E27FC236}">
                <a16:creationId xmlns:a16="http://schemas.microsoft.com/office/drawing/2014/main" id="{FD2E0913-E99C-9149-E5F9-D974D7EF05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2161" y="-4222610"/>
            <a:ext cx="2991283" cy="3954103"/>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502;p35">
            <a:extLst>
              <a:ext uri="{FF2B5EF4-FFF2-40B4-BE49-F238E27FC236}">
                <a16:creationId xmlns:a16="http://schemas.microsoft.com/office/drawing/2014/main" id="{61988394-F302-A8B1-3F2C-D2917EBC6182}"/>
              </a:ext>
            </a:extLst>
          </p:cNvPr>
          <p:cNvSpPr txBox="1">
            <a:spLocks/>
          </p:cNvSpPr>
          <p:nvPr/>
        </p:nvSpPr>
        <p:spPr>
          <a:xfrm>
            <a:off x="532814" y="-4931431"/>
            <a:ext cx="7481739" cy="768900"/>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000"/>
              <a:buFont typeface="Space Grotesk"/>
              <a:buNone/>
              <a:defRPr sz="4000" b="1"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9pPr>
          </a:lstStyle>
          <a:p>
            <a:pPr algn="l"/>
            <a:r>
              <a:rPr lang="en-GB" sz="2800">
                <a:solidFill>
                  <a:schemeClr val="bg2"/>
                </a:solidFill>
              </a:rPr>
              <a:t>Wireframes</a:t>
            </a:r>
          </a:p>
        </p:txBody>
      </p:sp>
      <p:pic>
        <p:nvPicPr>
          <p:cNvPr id="17" name="Picture 5">
            <a:extLst>
              <a:ext uri="{FF2B5EF4-FFF2-40B4-BE49-F238E27FC236}">
                <a16:creationId xmlns:a16="http://schemas.microsoft.com/office/drawing/2014/main" id="{0335EB99-92F9-6F15-BFEA-C9B9310583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6874" y="610681"/>
            <a:ext cx="2991283" cy="396368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a:extLst>
              <a:ext uri="{FF2B5EF4-FFF2-40B4-BE49-F238E27FC236}">
                <a16:creationId xmlns:a16="http://schemas.microsoft.com/office/drawing/2014/main" id="{DE512757-1248-B19E-B3D6-3E8A740158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7320" y="610681"/>
            <a:ext cx="2996124" cy="3954103"/>
          </a:xfrm>
          <a:prstGeom prst="rect">
            <a:avLst/>
          </a:prstGeom>
          <a:noFill/>
          <a:extLst>
            <a:ext uri="{909E8E84-426E-40DD-AFC4-6F175D3DCCD1}">
              <a14:hiddenFill xmlns:a14="http://schemas.microsoft.com/office/drawing/2010/main">
                <a:solidFill>
                  <a:srgbClr val="FFFFFF"/>
                </a:solidFill>
              </a14:hiddenFill>
            </a:ext>
          </a:extLst>
        </p:spPr>
      </p:pic>
      <p:sp>
        <p:nvSpPr>
          <p:cNvPr id="19" name="Google Shape;502;p35">
            <a:extLst>
              <a:ext uri="{FF2B5EF4-FFF2-40B4-BE49-F238E27FC236}">
                <a16:creationId xmlns:a16="http://schemas.microsoft.com/office/drawing/2014/main" id="{7D15B52F-E720-5638-E2CE-6515E49DFE20}"/>
              </a:ext>
            </a:extLst>
          </p:cNvPr>
          <p:cNvSpPr txBox="1">
            <a:spLocks/>
          </p:cNvSpPr>
          <p:nvPr/>
        </p:nvSpPr>
        <p:spPr>
          <a:xfrm>
            <a:off x="1538381" y="5058297"/>
            <a:ext cx="5833135" cy="441831"/>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000"/>
              <a:buFont typeface="Space Grotesk"/>
              <a:buNone/>
              <a:defRPr sz="4000" b="1"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9pPr>
          </a:lstStyle>
          <a:p>
            <a:r>
              <a:rPr lang="en-GB" sz="4400">
                <a:solidFill>
                  <a:schemeClr val="bg2"/>
                </a:solidFill>
              </a:rPr>
              <a:t>Mock-up design</a:t>
            </a:r>
          </a:p>
        </p:txBody>
      </p:sp>
      <p:pic>
        <p:nvPicPr>
          <p:cNvPr id="3" name="Picture 2" descr="A screenshot of a computer screen&#10;&#10;Description automatically generated">
            <a:extLst>
              <a:ext uri="{FF2B5EF4-FFF2-40B4-BE49-F238E27FC236}">
                <a16:creationId xmlns:a16="http://schemas.microsoft.com/office/drawing/2014/main" id="{862C5697-536C-5F5A-57E4-65AB7A05CBC0}"/>
              </a:ext>
            </a:extLst>
          </p:cNvPr>
          <p:cNvPicPr>
            <a:picLocks noChangeAspect="1"/>
          </p:cNvPicPr>
          <p:nvPr/>
        </p:nvPicPr>
        <p:blipFill rotWithShape="1">
          <a:blip r:embed="rId7"/>
          <a:srcRect l="19032" t="6196" r="20323" b="5920"/>
          <a:stretch/>
        </p:blipFill>
        <p:spPr>
          <a:xfrm>
            <a:off x="1740310" y="-10041978"/>
            <a:ext cx="5545393" cy="4517243"/>
          </a:xfrm>
          <a:prstGeom prst="rect">
            <a:avLst/>
          </a:prstGeom>
        </p:spPr>
      </p:pic>
      <p:pic>
        <p:nvPicPr>
          <p:cNvPr id="11" name="Picture 10" descr="A group of blue squares with white text&#10;&#10;Description automatically generated">
            <a:extLst>
              <a:ext uri="{FF2B5EF4-FFF2-40B4-BE49-F238E27FC236}">
                <a16:creationId xmlns:a16="http://schemas.microsoft.com/office/drawing/2014/main" id="{08218B1D-6481-A812-9E61-22844656A6D7}"/>
              </a:ext>
            </a:extLst>
          </p:cNvPr>
          <p:cNvPicPr>
            <a:picLocks noChangeAspect="1"/>
          </p:cNvPicPr>
          <p:nvPr/>
        </p:nvPicPr>
        <p:blipFill>
          <a:blip r:embed="rId8"/>
          <a:stretch>
            <a:fillRect/>
          </a:stretch>
        </p:blipFill>
        <p:spPr>
          <a:xfrm>
            <a:off x="170652" y="10796022"/>
            <a:ext cx="8571625" cy="4821539"/>
          </a:xfrm>
          <a:prstGeom prst="rect">
            <a:avLst/>
          </a:prstGeom>
        </p:spPr>
      </p:pic>
      <p:pic>
        <p:nvPicPr>
          <p:cNvPr id="21" name="Picture 20" descr="A website page with a picture of a park and a bench&#10;&#10;Description automatically generated">
            <a:extLst>
              <a:ext uri="{FF2B5EF4-FFF2-40B4-BE49-F238E27FC236}">
                <a16:creationId xmlns:a16="http://schemas.microsoft.com/office/drawing/2014/main" id="{FED247E6-28F0-FA2E-58FF-076D58825F05}"/>
              </a:ext>
            </a:extLst>
          </p:cNvPr>
          <p:cNvPicPr>
            <a:picLocks noChangeAspect="1"/>
          </p:cNvPicPr>
          <p:nvPr/>
        </p:nvPicPr>
        <p:blipFill>
          <a:blip r:embed="rId9"/>
          <a:stretch>
            <a:fillRect/>
          </a:stretch>
        </p:blipFill>
        <p:spPr>
          <a:xfrm>
            <a:off x="170651" y="15574750"/>
            <a:ext cx="8571625" cy="4821539"/>
          </a:xfrm>
          <a:prstGeom prst="rect">
            <a:avLst/>
          </a:prstGeom>
        </p:spPr>
      </p:pic>
      <p:pic>
        <p:nvPicPr>
          <p:cNvPr id="24" name="Picture 23">
            <a:extLst>
              <a:ext uri="{FF2B5EF4-FFF2-40B4-BE49-F238E27FC236}">
                <a16:creationId xmlns:a16="http://schemas.microsoft.com/office/drawing/2014/main" id="{C5CB3FFD-5D7C-7BD8-B730-58A08AE14D5A}"/>
              </a:ext>
            </a:extLst>
          </p:cNvPr>
          <p:cNvPicPr>
            <a:picLocks noChangeAspect="1"/>
          </p:cNvPicPr>
          <p:nvPr/>
        </p:nvPicPr>
        <p:blipFill>
          <a:blip r:embed="rId10"/>
          <a:stretch>
            <a:fillRect/>
          </a:stretch>
        </p:blipFill>
        <p:spPr>
          <a:xfrm>
            <a:off x="170652" y="5974483"/>
            <a:ext cx="8571625" cy="4821539"/>
          </a:xfrm>
          <a:prstGeom prst="rect">
            <a:avLst/>
          </a:prstGeom>
        </p:spPr>
      </p:pic>
      <p:pic>
        <p:nvPicPr>
          <p:cNvPr id="4" name="Picture 3" descr="A hand pointing at something&#10;&#10;Description automatically generated">
            <a:extLst>
              <a:ext uri="{FF2B5EF4-FFF2-40B4-BE49-F238E27FC236}">
                <a16:creationId xmlns:a16="http://schemas.microsoft.com/office/drawing/2014/main" id="{AB77D287-1400-7DA4-3032-39FB6DAF14D8}"/>
              </a:ext>
            </a:extLst>
          </p:cNvPr>
          <p:cNvPicPr>
            <a:picLocks noChangeAspect="1"/>
          </p:cNvPicPr>
          <p:nvPr/>
        </p:nvPicPr>
        <p:blipFill>
          <a:blip r:embed="rId11"/>
          <a:stretch>
            <a:fillRect/>
          </a:stretch>
        </p:blipFill>
        <p:spPr>
          <a:xfrm rot="20121670">
            <a:off x="7527294" y="9028642"/>
            <a:ext cx="675155" cy="815000"/>
          </a:xfrm>
          <a:prstGeom prst="rect">
            <a:avLst/>
          </a:prstGeom>
        </p:spPr>
      </p:pic>
    </p:spTree>
    <p:extLst>
      <p:ext uri="{BB962C8B-B14F-4D97-AF65-F5344CB8AC3E}">
        <p14:creationId xmlns:p14="http://schemas.microsoft.com/office/powerpoint/2010/main" val="125729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Google Shape;562;p38">
            <a:extLst>
              <a:ext uri="{FF2B5EF4-FFF2-40B4-BE49-F238E27FC236}">
                <a16:creationId xmlns:a16="http://schemas.microsoft.com/office/drawing/2014/main" id="{1C2DBC53-95D2-4B3B-9BF4-41354DE64CA9}"/>
              </a:ext>
            </a:extLst>
          </p:cNvPr>
          <p:cNvSpPr txBox="1">
            <a:spLocks/>
          </p:cNvSpPr>
          <p:nvPr/>
        </p:nvSpPr>
        <p:spPr>
          <a:xfrm>
            <a:off x="1141417" y="1519734"/>
            <a:ext cx="6736606" cy="3143385"/>
          </a:xfrm>
          <a:prstGeom prst="rect">
            <a:avLst/>
          </a:prstGeom>
          <a:solidFill>
            <a:srgbClr val="FFFFFF"/>
          </a:solidFill>
          <a:ln w="9525" cap="flat" cmpd="sng">
            <a:solidFill>
              <a:schemeClr val="tx1"/>
            </a:solidFill>
            <a:prstDash val="solid"/>
            <a:round/>
            <a:headEnd type="none" w="sm" len="sm"/>
            <a:tailEnd type="none" w="sm" len="sm"/>
          </a:ln>
        </p:spPr>
        <p:txBody>
          <a:bodyPr spcFirstLastPara="1" wrap="square" lIns="91425" tIns="91425" rIns="91425" bIns="91425" anchor="b" anchorCtr="0">
            <a:noAutofit/>
          </a:bodyPr>
          <a:lstStyle/>
          <a:p>
            <a:pPr algn="ctr" rtl="0">
              <a:buClrTx/>
              <a:buFontTx/>
            </a:pPr>
            <a:r>
              <a:rPr lang="en-GB" sz="1800">
                <a:solidFill>
                  <a:sysClr val="windowText" lastClr="000000"/>
                </a:solidFill>
              </a:rPr>
              <a:t> </a:t>
            </a:r>
          </a:p>
        </p:txBody>
      </p:sp>
      <p:grpSp>
        <p:nvGrpSpPr>
          <p:cNvPr id="28" name="Google Shape;405;p29">
            <a:extLst>
              <a:ext uri="{FF2B5EF4-FFF2-40B4-BE49-F238E27FC236}">
                <a16:creationId xmlns:a16="http://schemas.microsoft.com/office/drawing/2014/main" id="{0E0FE1DB-E043-4272-4C6E-061A40275440}"/>
              </a:ext>
            </a:extLst>
          </p:cNvPr>
          <p:cNvGrpSpPr/>
          <p:nvPr/>
        </p:nvGrpSpPr>
        <p:grpSpPr>
          <a:xfrm>
            <a:off x="1182084" y="1545982"/>
            <a:ext cx="721727" cy="306900"/>
            <a:chOff x="165600" y="165450"/>
            <a:chExt cx="721727" cy="306900"/>
          </a:xfrm>
        </p:grpSpPr>
        <p:sp>
          <p:nvSpPr>
            <p:cNvPr id="29" name="Google Shape;406;p29">
              <a:extLst>
                <a:ext uri="{FF2B5EF4-FFF2-40B4-BE49-F238E27FC236}">
                  <a16:creationId xmlns:a16="http://schemas.microsoft.com/office/drawing/2014/main" id="{E5D7E8EF-9248-9940-77DF-518DCF1AF05B}"/>
                </a:ext>
              </a:extLst>
            </p:cNvPr>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07;p29">
              <a:extLst>
                <a:ext uri="{FF2B5EF4-FFF2-40B4-BE49-F238E27FC236}">
                  <a16:creationId xmlns:a16="http://schemas.microsoft.com/office/drawing/2014/main" id="{B7419197-8EAA-5AED-AF99-CD6D54AE1342}"/>
                </a:ext>
              </a:extLst>
            </p:cNvPr>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8;p29">
              <a:extLst>
                <a:ext uri="{FF2B5EF4-FFF2-40B4-BE49-F238E27FC236}">
                  <a16:creationId xmlns:a16="http://schemas.microsoft.com/office/drawing/2014/main" id="{F0941B65-9241-BF69-159F-0725A8FDB1BD}"/>
                </a:ext>
              </a:extLst>
            </p:cNvPr>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09;p29">
              <a:extLst>
                <a:ext uri="{FF2B5EF4-FFF2-40B4-BE49-F238E27FC236}">
                  <a16:creationId xmlns:a16="http://schemas.microsoft.com/office/drawing/2014/main" id="{CF9A637E-06E0-CEA4-9C8C-6C4014117DC1}"/>
                </a:ext>
              </a:extLst>
            </p:cNvPr>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10;p29">
              <a:extLst>
                <a:ext uri="{FF2B5EF4-FFF2-40B4-BE49-F238E27FC236}">
                  <a16:creationId xmlns:a16="http://schemas.microsoft.com/office/drawing/2014/main" id="{8839675C-32E1-8545-D306-7C074822C86A}"/>
                </a:ext>
              </a:extLst>
            </p:cNvPr>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 name="Google Shape;411;p29">
              <a:extLst>
                <a:ext uri="{FF2B5EF4-FFF2-40B4-BE49-F238E27FC236}">
                  <a16:creationId xmlns:a16="http://schemas.microsoft.com/office/drawing/2014/main" id="{90EE6402-8D4F-31E1-4CF3-F85555600F80}"/>
                </a:ext>
              </a:extLst>
            </p:cNvPr>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grpSp>
      <p:sp>
        <p:nvSpPr>
          <p:cNvPr id="35" name="Google Shape;502;p35">
            <a:extLst>
              <a:ext uri="{FF2B5EF4-FFF2-40B4-BE49-F238E27FC236}">
                <a16:creationId xmlns:a16="http://schemas.microsoft.com/office/drawing/2014/main" id="{29EA18BD-3AA2-8A21-DDD1-AA628CF9A82B}"/>
              </a:ext>
            </a:extLst>
          </p:cNvPr>
          <p:cNvSpPr txBox="1">
            <a:spLocks/>
          </p:cNvSpPr>
          <p:nvPr/>
        </p:nvSpPr>
        <p:spPr>
          <a:xfrm>
            <a:off x="1492189" y="570103"/>
            <a:ext cx="6035063" cy="714778"/>
          </a:xfrm>
          <a:prstGeom prst="rect">
            <a:avLst/>
          </a:prstGeom>
          <a:solidFill>
            <a:srgbClr val="FFFFFF">
              <a:alpha val="40784"/>
            </a:srgbClr>
          </a:solidFill>
          <a:ln w="9525"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000"/>
              <a:buFont typeface="Space Grotesk"/>
              <a:buNone/>
              <a:defRPr sz="4000" b="1"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9pPr>
          </a:lstStyle>
          <a:p>
            <a:r>
              <a:rPr lang="en-GB" sz="3600">
                <a:solidFill>
                  <a:schemeClr val="tx1"/>
                </a:solidFill>
              </a:rPr>
              <a:t>Typography</a:t>
            </a:r>
          </a:p>
        </p:txBody>
      </p:sp>
      <p:grpSp>
        <p:nvGrpSpPr>
          <p:cNvPr id="53" name="Group 52">
            <a:extLst>
              <a:ext uri="{FF2B5EF4-FFF2-40B4-BE49-F238E27FC236}">
                <a16:creationId xmlns:a16="http://schemas.microsoft.com/office/drawing/2014/main" id="{6F64A1BF-FDAE-7F08-7C38-EA97B26FE0CE}"/>
              </a:ext>
            </a:extLst>
          </p:cNvPr>
          <p:cNvGrpSpPr/>
          <p:nvPr/>
        </p:nvGrpSpPr>
        <p:grpSpPr>
          <a:xfrm>
            <a:off x="1418661" y="2131952"/>
            <a:ext cx="2907643" cy="2148226"/>
            <a:chOff x="1382255" y="7033601"/>
            <a:chExt cx="2907643" cy="2148226"/>
          </a:xfrm>
        </p:grpSpPr>
        <p:pic>
          <p:nvPicPr>
            <p:cNvPr id="47" name="Picture 46" descr="A screenshot of a computer&#10;&#10;Description automatically generated">
              <a:extLst>
                <a:ext uri="{FF2B5EF4-FFF2-40B4-BE49-F238E27FC236}">
                  <a16:creationId xmlns:a16="http://schemas.microsoft.com/office/drawing/2014/main" id="{1871F243-E7F0-5223-A65C-A0DBA2532E7B}"/>
                </a:ext>
              </a:extLst>
            </p:cNvPr>
            <p:cNvPicPr>
              <a:picLocks noChangeAspect="1"/>
            </p:cNvPicPr>
            <p:nvPr/>
          </p:nvPicPr>
          <p:blipFill rotWithShape="1">
            <a:blip r:embed="rId2"/>
            <a:srcRect r="77127" b="80010"/>
            <a:stretch/>
          </p:blipFill>
          <p:spPr>
            <a:xfrm>
              <a:off x="1382255" y="7033601"/>
              <a:ext cx="1152144" cy="306901"/>
            </a:xfrm>
            <a:prstGeom prst="rect">
              <a:avLst/>
            </a:prstGeom>
          </p:spPr>
        </p:pic>
        <p:pic>
          <p:nvPicPr>
            <p:cNvPr id="48" name="Picture 47" descr="A screenshot of a computer&#10;&#10;Description automatically generated">
              <a:extLst>
                <a:ext uri="{FF2B5EF4-FFF2-40B4-BE49-F238E27FC236}">
                  <a16:creationId xmlns:a16="http://schemas.microsoft.com/office/drawing/2014/main" id="{285BC038-32DE-9F54-62AA-39FD5863B8F4}"/>
                </a:ext>
              </a:extLst>
            </p:cNvPr>
            <p:cNvPicPr>
              <a:picLocks noChangeAspect="1"/>
            </p:cNvPicPr>
            <p:nvPr/>
          </p:nvPicPr>
          <p:blipFill rotWithShape="1">
            <a:blip r:embed="rId2"/>
            <a:srcRect t="48431" r="42277" b="-1"/>
            <a:stretch/>
          </p:blipFill>
          <p:spPr>
            <a:xfrm>
              <a:off x="1382255" y="8390090"/>
              <a:ext cx="2907643" cy="791737"/>
            </a:xfrm>
            <a:prstGeom prst="rect">
              <a:avLst/>
            </a:prstGeom>
          </p:spPr>
        </p:pic>
        <p:pic>
          <p:nvPicPr>
            <p:cNvPr id="52" name="Picture 51" descr="A white background with black text&#10;&#10;Description automatically generated">
              <a:extLst>
                <a:ext uri="{FF2B5EF4-FFF2-40B4-BE49-F238E27FC236}">
                  <a16:creationId xmlns:a16="http://schemas.microsoft.com/office/drawing/2014/main" id="{1868AA95-D269-0AB7-76D2-2D92970DABCA}"/>
                </a:ext>
              </a:extLst>
            </p:cNvPr>
            <p:cNvPicPr>
              <a:picLocks noChangeAspect="1"/>
            </p:cNvPicPr>
            <p:nvPr/>
          </p:nvPicPr>
          <p:blipFill rotWithShape="1">
            <a:blip r:embed="rId3"/>
            <a:srcRect r="42276"/>
            <a:stretch/>
          </p:blipFill>
          <p:spPr>
            <a:xfrm>
              <a:off x="1382255" y="7326389"/>
              <a:ext cx="2907643" cy="1166782"/>
            </a:xfrm>
            <a:prstGeom prst="rect">
              <a:avLst/>
            </a:prstGeom>
          </p:spPr>
        </p:pic>
      </p:grpSp>
      <p:pic>
        <p:nvPicPr>
          <p:cNvPr id="56" name="Picture 55" descr="A black letter on a white background&#10;&#10;Description automatically generated">
            <a:extLst>
              <a:ext uri="{FF2B5EF4-FFF2-40B4-BE49-F238E27FC236}">
                <a16:creationId xmlns:a16="http://schemas.microsoft.com/office/drawing/2014/main" id="{7ED826D7-C1CF-DA5A-3F63-F7A0AB37956B}"/>
              </a:ext>
            </a:extLst>
          </p:cNvPr>
          <p:cNvPicPr>
            <a:picLocks noChangeAspect="1"/>
          </p:cNvPicPr>
          <p:nvPr/>
        </p:nvPicPr>
        <p:blipFill>
          <a:blip r:embed="rId4"/>
          <a:stretch>
            <a:fillRect/>
          </a:stretch>
        </p:blipFill>
        <p:spPr>
          <a:xfrm>
            <a:off x="4720420" y="2327740"/>
            <a:ext cx="2515032" cy="413523"/>
          </a:xfrm>
          <a:prstGeom prst="rect">
            <a:avLst/>
          </a:prstGeom>
        </p:spPr>
      </p:pic>
      <p:pic>
        <p:nvPicPr>
          <p:cNvPr id="58" name="Picture 57" descr="A text on a white background&#10;&#10;Description automatically generated">
            <a:extLst>
              <a:ext uri="{FF2B5EF4-FFF2-40B4-BE49-F238E27FC236}">
                <a16:creationId xmlns:a16="http://schemas.microsoft.com/office/drawing/2014/main" id="{9CC819F4-CC7C-B2B8-1634-FAC25C27926F}"/>
              </a:ext>
            </a:extLst>
          </p:cNvPr>
          <p:cNvPicPr>
            <a:picLocks noChangeAspect="1"/>
          </p:cNvPicPr>
          <p:nvPr/>
        </p:nvPicPr>
        <p:blipFill>
          <a:blip r:embed="rId5"/>
          <a:stretch>
            <a:fillRect/>
          </a:stretch>
        </p:blipFill>
        <p:spPr>
          <a:xfrm>
            <a:off x="4731130" y="2880467"/>
            <a:ext cx="2796122" cy="1356660"/>
          </a:xfrm>
          <a:prstGeom prst="rect">
            <a:avLst/>
          </a:prstGeom>
        </p:spPr>
      </p:pic>
      <p:sp>
        <p:nvSpPr>
          <p:cNvPr id="17" name="Rectangle 16">
            <a:extLst>
              <a:ext uri="{FF2B5EF4-FFF2-40B4-BE49-F238E27FC236}">
                <a16:creationId xmlns:a16="http://schemas.microsoft.com/office/drawing/2014/main" id="{6AC667A3-7457-748A-08FF-AAA55CC2F361}"/>
              </a:ext>
            </a:extLst>
          </p:cNvPr>
          <p:cNvSpPr/>
          <p:nvPr/>
        </p:nvSpPr>
        <p:spPr>
          <a:xfrm>
            <a:off x="8743406" y="160979"/>
            <a:ext cx="216115" cy="4821539"/>
          </a:xfrm>
          <a:prstGeom prst="rect">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3E789BE-453D-384B-F90D-B4BA7A41C22A}"/>
              </a:ext>
            </a:extLst>
          </p:cNvPr>
          <p:cNvSpPr/>
          <p:nvPr/>
        </p:nvSpPr>
        <p:spPr>
          <a:xfrm>
            <a:off x="8743405" y="2424740"/>
            <a:ext cx="216115" cy="1156646"/>
          </a:xfrm>
          <a:prstGeom prst="rect">
            <a:avLst/>
          </a:prstGeom>
          <a:solidFill>
            <a:schemeClr val="bg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38787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Google Shape;562;p38">
            <a:extLst>
              <a:ext uri="{FF2B5EF4-FFF2-40B4-BE49-F238E27FC236}">
                <a16:creationId xmlns:a16="http://schemas.microsoft.com/office/drawing/2014/main" id="{3B412E8E-D00B-A7EA-AE42-47A908329849}"/>
              </a:ext>
            </a:extLst>
          </p:cNvPr>
          <p:cNvSpPr txBox="1">
            <a:spLocks/>
          </p:cNvSpPr>
          <p:nvPr/>
        </p:nvSpPr>
        <p:spPr>
          <a:xfrm>
            <a:off x="1144622" y="1873236"/>
            <a:ext cx="6736606" cy="2455664"/>
          </a:xfrm>
          <a:prstGeom prst="rect">
            <a:avLst/>
          </a:prstGeom>
          <a:solidFill>
            <a:srgbClr val="FFFFFF"/>
          </a:solidFill>
          <a:ln w="9525" cap="flat" cmpd="sng">
            <a:solidFill>
              <a:schemeClr val="tx1"/>
            </a:solidFill>
            <a:prstDash val="solid"/>
            <a:round/>
            <a:headEnd type="none" w="sm" len="sm"/>
            <a:tailEnd type="none" w="sm" len="sm"/>
          </a:ln>
        </p:spPr>
        <p:txBody>
          <a:bodyPr spcFirstLastPara="1" wrap="square" lIns="91425" tIns="91425" rIns="91425" bIns="91425" anchor="b" anchorCtr="0">
            <a:noAutofit/>
          </a:bodyPr>
          <a:lstStyle/>
          <a:p>
            <a:pPr algn="ctr" rtl="0">
              <a:buClrTx/>
              <a:buFontTx/>
            </a:pPr>
            <a:r>
              <a:rPr lang="en-GB" sz="1800">
                <a:solidFill>
                  <a:sysClr val="windowText" lastClr="000000"/>
                </a:solidFill>
              </a:rPr>
              <a:t> </a:t>
            </a:r>
          </a:p>
        </p:txBody>
      </p:sp>
      <p:grpSp>
        <p:nvGrpSpPr>
          <p:cNvPr id="9" name="Google Shape;405;p29">
            <a:extLst>
              <a:ext uri="{FF2B5EF4-FFF2-40B4-BE49-F238E27FC236}">
                <a16:creationId xmlns:a16="http://schemas.microsoft.com/office/drawing/2014/main" id="{D1D41441-B67D-AF0C-45C1-45BA0CD29598}"/>
              </a:ext>
            </a:extLst>
          </p:cNvPr>
          <p:cNvGrpSpPr/>
          <p:nvPr/>
        </p:nvGrpSpPr>
        <p:grpSpPr>
          <a:xfrm>
            <a:off x="1185289" y="1899483"/>
            <a:ext cx="721727" cy="306900"/>
            <a:chOff x="165600" y="165450"/>
            <a:chExt cx="721727" cy="306900"/>
          </a:xfrm>
        </p:grpSpPr>
        <p:sp>
          <p:nvSpPr>
            <p:cNvPr id="10" name="Google Shape;406;p29">
              <a:extLst>
                <a:ext uri="{FF2B5EF4-FFF2-40B4-BE49-F238E27FC236}">
                  <a16:creationId xmlns:a16="http://schemas.microsoft.com/office/drawing/2014/main" id="{294D10F3-B18F-C19A-A0B4-4F45C5825970}"/>
                </a:ext>
              </a:extLst>
            </p:cNvPr>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07;p29">
              <a:extLst>
                <a:ext uri="{FF2B5EF4-FFF2-40B4-BE49-F238E27FC236}">
                  <a16:creationId xmlns:a16="http://schemas.microsoft.com/office/drawing/2014/main" id="{A5698017-B82B-54D8-30D2-BD6051DC9D5B}"/>
                </a:ext>
              </a:extLst>
            </p:cNvPr>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08;p29">
              <a:extLst>
                <a:ext uri="{FF2B5EF4-FFF2-40B4-BE49-F238E27FC236}">
                  <a16:creationId xmlns:a16="http://schemas.microsoft.com/office/drawing/2014/main" id="{06A41E2A-ED64-B896-A2C5-FFB7E0B47D52}"/>
                </a:ext>
              </a:extLst>
            </p:cNvPr>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09;p29">
              <a:extLst>
                <a:ext uri="{FF2B5EF4-FFF2-40B4-BE49-F238E27FC236}">
                  <a16:creationId xmlns:a16="http://schemas.microsoft.com/office/drawing/2014/main" id="{FDB47BD1-5258-704A-5734-6944A4E7BFA4}"/>
                </a:ext>
              </a:extLst>
            </p:cNvPr>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0;p29">
              <a:extLst>
                <a:ext uri="{FF2B5EF4-FFF2-40B4-BE49-F238E27FC236}">
                  <a16:creationId xmlns:a16="http://schemas.microsoft.com/office/drawing/2014/main" id="{D5F280F8-0B34-8A54-0213-B011C44ADF18}"/>
                </a:ext>
              </a:extLst>
            </p:cNvPr>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411;p29">
              <a:extLst>
                <a:ext uri="{FF2B5EF4-FFF2-40B4-BE49-F238E27FC236}">
                  <a16:creationId xmlns:a16="http://schemas.microsoft.com/office/drawing/2014/main" id="{0B636611-4DE4-5BB3-BE6A-B904E471318D}"/>
                </a:ext>
              </a:extLst>
            </p:cNvPr>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grpSp>
      <p:sp>
        <p:nvSpPr>
          <p:cNvPr id="17" name="Google Shape;502;p35">
            <a:extLst>
              <a:ext uri="{FF2B5EF4-FFF2-40B4-BE49-F238E27FC236}">
                <a16:creationId xmlns:a16="http://schemas.microsoft.com/office/drawing/2014/main" id="{6893D656-1C5E-C9B2-F88E-161F6B0FC244}"/>
              </a:ext>
            </a:extLst>
          </p:cNvPr>
          <p:cNvSpPr txBox="1">
            <a:spLocks/>
          </p:cNvSpPr>
          <p:nvPr/>
        </p:nvSpPr>
        <p:spPr>
          <a:xfrm>
            <a:off x="1495394" y="923604"/>
            <a:ext cx="6035063" cy="714778"/>
          </a:xfrm>
          <a:prstGeom prst="rect">
            <a:avLst/>
          </a:prstGeom>
          <a:solidFill>
            <a:srgbClr val="FFFFFF">
              <a:alpha val="40784"/>
            </a:srgbClr>
          </a:solidFill>
          <a:ln w="9525"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000"/>
              <a:buFont typeface="Space Grotesk"/>
              <a:buNone/>
              <a:defRPr sz="4000" b="1"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9pPr>
          </a:lstStyle>
          <a:p>
            <a:r>
              <a:rPr lang="en-GB" sz="3600">
                <a:solidFill>
                  <a:schemeClr val="tx1"/>
                </a:solidFill>
              </a:rPr>
              <a:t>Colour scheme</a:t>
            </a:r>
          </a:p>
        </p:txBody>
      </p:sp>
      <p:sp>
        <p:nvSpPr>
          <p:cNvPr id="18" name="Rectangle 17">
            <a:extLst>
              <a:ext uri="{FF2B5EF4-FFF2-40B4-BE49-F238E27FC236}">
                <a16:creationId xmlns:a16="http://schemas.microsoft.com/office/drawing/2014/main" id="{2B95BBC3-0633-337C-AD4C-CFE6F5871C7D}"/>
              </a:ext>
            </a:extLst>
          </p:cNvPr>
          <p:cNvSpPr/>
          <p:nvPr/>
        </p:nvSpPr>
        <p:spPr>
          <a:xfrm>
            <a:off x="3162692" y="2337436"/>
            <a:ext cx="1392051" cy="1507278"/>
          </a:xfrm>
          <a:prstGeom prst="rect">
            <a:avLst/>
          </a:prstGeom>
          <a:solidFill>
            <a:srgbClr val="291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74729C9-C106-C912-3802-BB9BD2D9206E}"/>
              </a:ext>
            </a:extLst>
          </p:cNvPr>
          <p:cNvSpPr/>
          <p:nvPr/>
        </p:nvSpPr>
        <p:spPr>
          <a:xfrm>
            <a:off x="1805155" y="2337436"/>
            <a:ext cx="1392051" cy="150727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7350F7A-D3BD-865B-0909-92E0483A2B7A}"/>
              </a:ext>
            </a:extLst>
          </p:cNvPr>
          <p:cNvSpPr/>
          <p:nvPr/>
        </p:nvSpPr>
        <p:spPr>
          <a:xfrm>
            <a:off x="4554743" y="2337436"/>
            <a:ext cx="1392051" cy="1507278"/>
          </a:xfrm>
          <a:prstGeom prst="rect">
            <a:avLst/>
          </a:prstGeom>
          <a:solidFill>
            <a:srgbClr val="4834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C81F98B-A1BC-8EA5-C53F-B585C95F6008}"/>
              </a:ext>
            </a:extLst>
          </p:cNvPr>
          <p:cNvSpPr/>
          <p:nvPr/>
        </p:nvSpPr>
        <p:spPr>
          <a:xfrm>
            <a:off x="5946794" y="2337437"/>
            <a:ext cx="1392051" cy="1507278"/>
          </a:xfrm>
          <a:prstGeom prst="rect">
            <a:avLst/>
          </a:prstGeom>
          <a:solidFill>
            <a:srgbClr val="9F9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A362A3D-9F3F-E733-2B36-CCD285F9AF2A}"/>
              </a:ext>
            </a:extLst>
          </p:cNvPr>
          <p:cNvSpPr txBox="1"/>
          <p:nvPr/>
        </p:nvSpPr>
        <p:spPr>
          <a:xfrm>
            <a:off x="1970832" y="3881342"/>
            <a:ext cx="1060696" cy="338554"/>
          </a:xfrm>
          <a:prstGeom prst="rect">
            <a:avLst/>
          </a:prstGeom>
          <a:noFill/>
        </p:spPr>
        <p:txBody>
          <a:bodyPr wrap="square" rtlCol="0">
            <a:spAutoFit/>
          </a:bodyPr>
          <a:lstStyle/>
          <a:p>
            <a:pPr algn="ctr"/>
            <a:r>
              <a:rPr lang="en-GB" sz="1600">
                <a:solidFill>
                  <a:srgbClr val="374151"/>
                </a:solidFill>
                <a:latin typeface="Barlow" pitchFamily="2" charset="77"/>
              </a:rPr>
              <a:t>#000000</a:t>
            </a:r>
            <a:endParaRPr lang="en-US" sz="1200">
              <a:latin typeface="Barlow" pitchFamily="2" charset="77"/>
            </a:endParaRPr>
          </a:p>
        </p:txBody>
      </p:sp>
      <p:sp>
        <p:nvSpPr>
          <p:cNvPr id="24" name="TextBox 23">
            <a:extLst>
              <a:ext uri="{FF2B5EF4-FFF2-40B4-BE49-F238E27FC236}">
                <a16:creationId xmlns:a16="http://schemas.microsoft.com/office/drawing/2014/main" id="{82B91EF9-2121-191E-8020-823D1BE57628}"/>
              </a:ext>
            </a:extLst>
          </p:cNvPr>
          <p:cNvSpPr txBox="1"/>
          <p:nvPr/>
        </p:nvSpPr>
        <p:spPr>
          <a:xfrm>
            <a:off x="3327390" y="3881342"/>
            <a:ext cx="1060696" cy="338554"/>
          </a:xfrm>
          <a:prstGeom prst="rect">
            <a:avLst/>
          </a:prstGeom>
          <a:noFill/>
        </p:spPr>
        <p:txBody>
          <a:bodyPr wrap="square" rtlCol="0">
            <a:spAutoFit/>
          </a:bodyPr>
          <a:lstStyle/>
          <a:p>
            <a:pPr algn="ctr"/>
            <a:r>
              <a:rPr lang="en-GB" sz="1600">
                <a:solidFill>
                  <a:srgbClr val="374151"/>
                </a:solidFill>
                <a:latin typeface="Barlow" pitchFamily="2" charset="77"/>
              </a:rPr>
              <a:t>#291f74</a:t>
            </a:r>
            <a:endParaRPr lang="en-US" sz="1200">
              <a:latin typeface="Barlow" pitchFamily="2" charset="77"/>
            </a:endParaRPr>
          </a:p>
        </p:txBody>
      </p:sp>
      <p:sp>
        <p:nvSpPr>
          <p:cNvPr id="25" name="TextBox 24">
            <a:extLst>
              <a:ext uri="{FF2B5EF4-FFF2-40B4-BE49-F238E27FC236}">
                <a16:creationId xmlns:a16="http://schemas.microsoft.com/office/drawing/2014/main" id="{EB1BFA07-B418-FCD1-4C07-23C3AAB06265}"/>
              </a:ext>
            </a:extLst>
          </p:cNvPr>
          <p:cNvSpPr txBox="1"/>
          <p:nvPr/>
        </p:nvSpPr>
        <p:spPr>
          <a:xfrm>
            <a:off x="4720420" y="3881342"/>
            <a:ext cx="1060696" cy="338554"/>
          </a:xfrm>
          <a:prstGeom prst="rect">
            <a:avLst/>
          </a:prstGeom>
          <a:noFill/>
        </p:spPr>
        <p:txBody>
          <a:bodyPr wrap="square" rtlCol="0">
            <a:spAutoFit/>
          </a:bodyPr>
          <a:lstStyle/>
          <a:p>
            <a:pPr algn="ctr"/>
            <a:r>
              <a:rPr lang="en-GB" sz="1600">
                <a:solidFill>
                  <a:srgbClr val="374151"/>
                </a:solidFill>
                <a:latin typeface="Barlow" pitchFamily="2" charset="77"/>
              </a:rPr>
              <a:t>#4834d4</a:t>
            </a:r>
            <a:endParaRPr lang="en-US" sz="1200">
              <a:latin typeface="Barlow" pitchFamily="2" charset="77"/>
            </a:endParaRPr>
          </a:p>
        </p:txBody>
      </p:sp>
      <p:sp>
        <p:nvSpPr>
          <p:cNvPr id="26" name="TextBox 25">
            <a:extLst>
              <a:ext uri="{FF2B5EF4-FFF2-40B4-BE49-F238E27FC236}">
                <a16:creationId xmlns:a16="http://schemas.microsoft.com/office/drawing/2014/main" id="{9F26D38C-00A7-DFE2-0751-550384646869}"/>
              </a:ext>
            </a:extLst>
          </p:cNvPr>
          <p:cNvSpPr txBox="1"/>
          <p:nvPr/>
        </p:nvSpPr>
        <p:spPr>
          <a:xfrm>
            <a:off x="6112471" y="3881342"/>
            <a:ext cx="1060696" cy="338554"/>
          </a:xfrm>
          <a:prstGeom prst="rect">
            <a:avLst/>
          </a:prstGeom>
          <a:noFill/>
        </p:spPr>
        <p:txBody>
          <a:bodyPr wrap="square" rtlCol="0">
            <a:spAutoFit/>
          </a:bodyPr>
          <a:lstStyle/>
          <a:p>
            <a:pPr algn="ctr"/>
            <a:r>
              <a:rPr lang="en-GB" sz="1600">
                <a:solidFill>
                  <a:srgbClr val="374151"/>
                </a:solidFill>
                <a:latin typeface="Barlow" pitchFamily="2" charset="77"/>
              </a:rPr>
              <a:t># 9f91ff</a:t>
            </a:r>
            <a:endParaRPr lang="en-US" sz="1200">
              <a:latin typeface="Barlow" pitchFamily="2" charset="77"/>
            </a:endParaRPr>
          </a:p>
        </p:txBody>
      </p:sp>
      <p:sp>
        <p:nvSpPr>
          <p:cNvPr id="28" name="Rectangle 27">
            <a:extLst>
              <a:ext uri="{FF2B5EF4-FFF2-40B4-BE49-F238E27FC236}">
                <a16:creationId xmlns:a16="http://schemas.microsoft.com/office/drawing/2014/main" id="{A839FDD4-AFF9-CA8A-E571-570EF5A19C6E}"/>
              </a:ext>
            </a:extLst>
          </p:cNvPr>
          <p:cNvSpPr/>
          <p:nvPr/>
        </p:nvSpPr>
        <p:spPr>
          <a:xfrm>
            <a:off x="8743406" y="160979"/>
            <a:ext cx="216115" cy="4821539"/>
          </a:xfrm>
          <a:prstGeom prst="rect">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F77FD1B-E8A5-1FFA-B955-E6B856BB04DD}"/>
              </a:ext>
            </a:extLst>
          </p:cNvPr>
          <p:cNvSpPr/>
          <p:nvPr/>
        </p:nvSpPr>
        <p:spPr>
          <a:xfrm>
            <a:off x="8743405" y="3172254"/>
            <a:ext cx="216115" cy="1156646"/>
          </a:xfrm>
          <a:prstGeom prst="rect">
            <a:avLst/>
          </a:prstGeom>
          <a:solidFill>
            <a:schemeClr val="bg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2746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5" name="Google Shape;485;p34"/>
          <p:cNvSpPr txBox="1">
            <a:spLocks noGrp="1"/>
          </p:cNvSpPr>
          <p:nvPr>
            <p:ph type="title"/>
          </p:nvPr>
        </p:nvSpPr>
        <p:spPr>
          <a:xfrm>
            <a:off x="720000" y="61195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bg2"/>
                </a:solidFill>
              </a:rPr>
              <a:t>Group Participants</a:t>
            </a:r>
            <a:endParaRPr>
              <a:solidFill>
                <a:schemeClr val="bg2"/>
              </a:solidFill>
            </a:endParaRPr>
          </a:p>
        </p:txBody>
      </p:sp>
      <p:sp>
        <p:nvSpPr>
          <p:cNvPr id="488" name="Google Shape;488;p34"/>
          <p:cNvSpPr txBox="1">
            <a:spLocks noGrp="1"/>
          </p:cNvSpPr>
          <p:nvPr>
            <p:ph type="subTitle" idx="3"/>
          </p:nvPr>
        </p:nvSpPr>
        <p:spPr>
          <a:xfrm>
            <a:off x="3162600" y="1680597"/>
            <a:ext cx="2818800" cy="2185260"/>
          </a:xfrm>
          <a:prstGeom prst="rect">
            <a:avLst/>
          </a:prstGeom>
        </p:spPr>
        <p:txBody>
          <a:bodyPr spcFirstLastPara="1" wrap="square" lIns="91425" tIns="91425" rIns="91425" bIns="91425" anchor="b" anchorCtr="0">
            <a:noAutofit/>
          </a:bodyPr>
          <a:lstStyle/>
          <a:p>
            <a:pPr marL="0" lvl="0" indent="0" algn="ctr" rtl="0">
              <a:lnSpc>
                <a:spcPct val="200000"/>
              </a:lnSpc>
              <a:spcBef>
                <a:spcPts val="0"/>
              </a:spcBef>
              <a:spcAft>
                <a:spcPts val="0"/>
              </a:spcAft>
              <a:buNone/>
            </a:pPr>
            <a:endParaRPr lang="en"/>
          </a:p>
          <a:p>
            <a:pPr marL="0" indent="0" algn="ctr">
              <a:lnSpc>
                <a:spcPct val="200000"/>
              </a:lnSpc>
            </a:pPr>
            <a:r>
              <a:rPr lang="en"/>
              <a:t>Nabila </a:t>
            </a:r>
            <a:r>
              <a:rPr lang="en" err="1"/>
              <a:t>Ahadi</a:t>
            </a:r>
            <a:endParaRPr lang="en"/>
          </a:p>
          <a:p>
            <a:pPr marL="0" lvl="0" indent="0" algn="ctr" rtl="0">
              <a:lnSpc>
                <a:spcPct val="200000"/>
              </a:lnSpc>
              <a:spcBef>
                <a:spcPts val="0"/>
              </a:spcBef>
              <a:spcAft>
                <a:spcPts val="0"/>
              </a:spcAft>
              <a:buNone/>
            </a:pPr>
            <a:r>
              <a:rPr lang="en" err="1"/>
              <a:t>Tousif</a:t>
            </a:r>
            <a:r>
              <a:rPr lang="en"/>
              <a:t> Malique</a:t>
            </a:r>
          </a:p>
          <a:p>
            <a:pPr marL="0" indent="0" algn="ctr">
              <a:lnSpc>
                <a:spcPct val="200000"/>
              </a:lnSpc>
            </a:pPr>
            <a:r>
              <a:rPr lang="en"/>
              <a:t>Warda Hussein</a:t>
            </a:r>
          </a:p>
          <a:p>
            <a:pPr marL="0" lvl="0" indent="0" algn="ctr" rtl="0">
              <a:lnSpc>
                <a:spcPct val="200000"/>
              </a:lnSpc>
              <a:spcBef>
                <a:spcPts val="0"/>
              </a:spcBef>
              <a:spcAft>
                <a:spcPts val="0"/>
              </a:spcAft>
              <a:buNone/>
            </a:pPr>
            <a:r>
              <a:rPr lang="en"/>
              <a:t>Sara Boumrah</a:t>
            </a:r>
            <a:endParaRPr/>
          </a:p>
        </p:txBody>
      </p:sp>
    </p:spTree>
    <p:extLst>
      <p:ext uri="{BB962C8B-B14F-4D97-AF65-F5344CB8AC3E}">
        <p14:creationId xmlns:p14="http://schemas.microsoft.com/office/powerpoint/2010/main" val="358744278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62" name="Google Shape;562;p38"/>
          <p:cNvSpPr txBox="1">
            <a:spLocks noGrp="1"/>
          </p:cNvSpPr>
          <p:nvPr>
            <p:ph type="title" idx="4"/>
          </p:nvPr>
        </p:nvSpPr>
        <p:spPr>
          <a:xfrm>
            <a:off x="166555" y="160980"/>
            <a:ext cx="8781393" cy="482153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 </a:t>
            </a:r>
            <a:endParaRPr/>
          </a:p>
        </p:txBody>
      </p:sp>
      <p:sp>
        <p:nvSpPr>
          <p:cNvPr id="14" name="Rectangle 13">
            <a:extLst>
              <a:ext uri="{FF2B5EF4-FFF2-40B4-BE49-F238E27FC236}">
                <a16:creationId xmlns:a16="http://schemas.microsoft.com/office/drawing/2014/main" id="{C84497E4-204A-C7D9-F4B1-C41D9D9D9C35}"/>
              </a:ext>
            </a:extLst>
          </p:cNvPr>
          <p:cNvSpPr/>
          <p:nvPr/>
        </p:nvSpPr>
        <p:spPr>
          <a:xfrm>
            <a:off x="8743406" y="160979"/>
            <a:ext cx="216115" cy="4821539"/>
          </a:xfrm>
          <a:prstGeom prst="rect">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42890B3-E8B0-EDC8-0CA4-E597C1C478C7}"/>
              </a:ext>
            </a:extLst>
          </p:cNvPr>
          <p:cNvSpPr/>
          <p:nvPr/>
        </p:nvSpPr>
        <p:spPr>
          <a:xfrm>
            <a:off x="8743405" y="3825311"/>
            <a:ext cx="216115" cy="1156646"/>
          </a:xfrm>
          <a:prstGeom prst="rect">
            <a:avLst/>
          </a:prstGeom>
          <a:solidFill>
            <a:schemeClr val="bg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a:extLst>
              <a:ext uri="{FF2B5EF4-FFF2-40B4-BE49-F238E27FC236}">
                <a16:creationId xmlns:a16="http://schemas.microsoft.com/office/drawing/2014/main" id="{CA367A17-479C-9BF1-085A-F4F3042CE1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8265" y="-3365257"/>
            <a:ext cx="1688501" cy="222238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a:extLst>
              <a:ext uri="{FF2B5EF4-FFF2-40B4-BE49-F238E27FC236}">
                <a16:creationId xmlns:a16="http://schemas.microsoft.com/office/drawing/2014/main" id="{FD2E0913-E99C-9149-E5F9-D974D7EF05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3552" y="-3361552"/>
            <a:ext cx="1688501" cy="223198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5">
            <a:extLst>
              <a:ext uri="{FF2B5EF4-FFF2-40B4-BE49-F238E27FC236}">
                <a16:creationId xmlns:a16="http://schemas.microsoft.com/office/drawing/2014/main" id="{0335EB99-92F9-6F15-BFEA-C9B9310583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4551" y="-3879162"/>
            <a:ext cx="2472135" cy="327577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a:extLst>
              <a:ext uri="{FF2B5EF4-FFF2-40B4-BE49-F238E27FC236}">
                <a16:creationId xmlns:a16="http://schemas.microsoft.com/office/drawing/2014/main" id="{DE512757-1248-B19E-B3D6-3E8A740158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879486"/>
            <a:ext cx="2476135" cy="3267854"/>
          </a:xfrm>
          <a:prstGeom prst="rect">
            <a:avLst/>
          </a:prstGeom>
          <a:noFill/>
          <a:extLst>
            <a:ext uri="{909E8E84-426E-40DD-AFC4-6F175D3DCCD1}">
              <a14:hiddenFill xmlns:a14="http://schemas.microsoft.com/office/drawing/2010/main">
                <a:solidFill>
                  <a:srgbClr val="FFFFFF"/>
                </a:solidFill>
              </a14:hiddenFill>
            </a:ext>
          </a:extLst>
        </p:spPr>
      </p:pic>
      <p:sp>
        <p:nvSpPr>
          <p:cNvPr id="19" name="Google Shape;502;p35">
            <a:extLst>
              <a:ext uri="{FF2B5EF4-FFF2-40B4-BE49-F238E27FC236}">
                <a16:creationId xmlns:a16="http://schemas.microsoft.com/office/drawing/2014/main" id="{7D15B52F-E720-5638-E2CE-6515E49DFE20}"/>
              </a:ext>
            </a:extLst>
          </p:cNvPr>
          <p:cNvSpPr txBox="1">
            <a:spLocks/>
          </p:cNvSpPr>
          <p:nvPr/>
        </p:nvSpPr>
        <p:spPr>
          <a:xfrm>
            <a:off x="1437450" y="2739341"/>
            <a:ext cx="6035063" cy="976122"/>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000"/>
              <a:buFont typeface="Space Grotesk"/>
              <a:buNone/>
              <a:defRPr sz="4000" b="1"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9pPr>
          </a:lstStyle>
          <a:p>
            <a:r>
              <a:rPr lang="en-GB" sz="3600">
                <a:solidFill>
                  <a:schemeClr val="bg2"/>
                </a:solidFill>
              </a:rPr>
              <a:t>Mobile &amp; Desktop</a:t>
            </a:r>
          </a:p>
        </p:txBody>
      </p:sp>
      <p:pic>
        <p:nvPicPr>
          <p:cNvPr id="11" name="Picture 10" descr="A group of blue squares with white text&#10;&#10;Description automatically generated">
            <a:extLst>
              <a:ext uri="{FF2B5EF4-FFF2-40B4-BE49-F238E27FC236}">
                <a16:creationId xmlns:a16="http://schemas.microsoft.com/office/drawing/2014/main" id="{08218B1D-6481-A812-9E61-22844656A6D7}"/>
              </a:ext>
            </a:extLst>
          </p:cNvPr>
          <p:cNvPicPr>
            <a:picLocks noChangeAspect="1"/>
          </p:cNvPicPr>
          <p:nvPr/>
        </p:nvPicPr>
        <p:blipFill>
          <a:blip r:embed="rId7"/>
          <a:stretch>
            <a:fillRect/>
          </a:stretch>
        </p:blipFill>
        <p:spPr>
          <a:xfrm>
            <a:off x="170652" y="19879062"/>
            <a:ext cx="8571625" cy="4821539"/>
          </a:xfrm>
          <a:prstGeom prst="rect">
            <a:avLst/>
          </a:prstGeom>
        </p:spPr>
      </p:pic>
      <p:pic>
        <p:nvPicPr>
          <p:cNvPr id="21" name="Picture 20" descr="A website page with a picture of a park and a bench&#10;&#10;Description automatically generated">
            <a:extLst>
              <a:ext uri="{FF2B5EF4-FFF2-40B4-BE49-F238E27FC236}">
                <a16:creationId xmlns:a16="http://schemas.microsoft.com/office/drawing/2014/main" id="{FED247E6-28F0-FA2E-58FF-076D58825F05}"/>
              </a:ext>
            </a:extLst>
          </p:cNvPr>
          <p:cNvPicPr>
            <a:picLocks noChangeAspect="1"/>
          </p:cNvPicPr>
          <p:nvPr/>
        </p:nvPicPr>
        <p:blipFill>
          <a:blip r:embed="rId8"/>
          <a:stretch>
            <a:fillRect/>
          </a:stretch>
        </p:blipFill>
        <p:spPr>
          <a:xfrm>
            <a:off x="170651" y="24657790"/>
            <a:ext cx="8571625" cy="4821539"/>
          </a:xfrm>
          <a:prstGeom prst="rect">
            <a:avLst/>
          </a:prstGeom>
        </p:spPr>
      </p:pic>
      <p:pic>
        <p:nvPicPr>
          <p:cNvPr id="24" name="Picture 23">
            <a:extLst>
              <a:ext uri="{FF2B5EF4-FFF2-40B4-BE49-F238E27FC236}">
                <a16:creationId xmlns:a16="http://schemas.microsoft.com/office/drawing/2014/main" id="{C5CB3FFD-5D7C-7BD8-B730-58A08AE14D5A}"/>
              </a:ext>
            </a:extLst>
          </p:cNvPr>
          <p:cNvPicPr>
            <a:picLocks noChangeAspect="1"/>
          </p:cNvPicPr>
          <p:nvPr/>
        </p:nvPicPr>
        <p:blipFill>
          <a:blip r:embed="rId9"/>
          <a:stretch>
            <a:fillRect/>
          </a:stretch>
        </p:blipFill>
        <p:spPr>
          <a:xfrm>
            <a:off x="170652" y="15057523"/>
            <a:ext cx="8571625" cy="4821539"/>
          </a:xfrm>
          <a:prstGeom prst="rect">
            <a:avLst/>
          </a:prstGeom>
        </p:spPr>
      </p:pic>
      <p:pic>
        <p:nvPicPr>
          <p:cNvPr id="4" name="Picture 3" descr="A hand pointing at something&#10;&#10;Description automatically generated">
            <a:extLst>
              <a:ext uri="{FF2B5EF4-FFF2-40B4-BE49-F238E27FC236}">
                <a16:creationId xmlns:a16="http://schemas.microsoft.com/office/drawing/2014/main" id="{AB77D287-1400-7DA4-3032-39FB6DAF14D8}"/>
              </a:ext>
            </a:extLst>
          </p:cNvPr>
          <p:cNvPicPr>
            <a:picLocks noChangeAspect="1"/>
          </p:cNvPicPr>
          <p:nvPr/>
        </p:nvPicPr>
        <p:blipFill>
          <a:blip r:embed="rId10"/>
          <a:stretch>
            <a:fillRect/>
          </a:stretch>
        </p:blipFill>
        <p:spPr>
          <a:xfrm rot="20121670">
            <a:off x="7527294" y="18111682"/>
            <a:ext cx="675155" cy="815000"/>
          </a:xfrm>
          <a:prstGeom prst="rect">
            <a:avLst/>
          </a:prstGeom>
        </p:spPr>
      </p:pic>
      <p:sp>
        <p:nvSpPr>
          <p:cNvPr id="5" name="Title 4">
            <a:extLst>
              <a:ext uri="{FF2B5EF4-FFF2-40B4-BE49-F238E27FC236}">
                <a16:creationId xmlns:a16="http://schemas.microsoft.com/office/drawing/2014/main" id="{B99D6FF0-42F6-4180-A855-D055F649E3E6}"/>
              </a:ext>
            </a:extLst>
          </p:cNvPr>
          <p:cNvSpPr>
            <a:spLocks noGrp="1"/>
          </p:cNvSpPr>
          <p:nvPr>
            <p:ph type="title"/>
          </p:nvPr>
        </p:nvSpPr>
        <p:spPr>
          <a:xfrm>
            <a:off x="1437449" y="1965568"/>
            <a:ext cx="6035064" cy="726353"/>
          </a:xfrm>
        </p:spPr>
        <p:txBody>
          <a:bodyPr/>
          <a:lstStyle/>
          <a:p>
            <a:r>
              <a:rPr lang="en-US"/>
              <a:t>Mock-up Designs</a:t>
            </a:r>
          </a:p>
        </p:txBody>
      </p:sp>
    </p:spTree>
    <p:extLst>
      <p:ext uri="{BB962C8B-B14F-4D97-AF65-F5344CB8AC3E}">
        <p14:creationId xmlns:p14="http://schemas.microsoft.com/office/powerpoint/2010/main" val="2873060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grpSp>
        <p:nvGrpSpPr>
          <p:cNvPr id="26" name="Group 25">
            <a:extLst>
              <a:ext uri="{FF2B5EF4-FFF2-40B4-BE49-F238E27FC236}">
                <a16:creationId xmlns:a16="http://schemas.microsoft.com/office/drawing/2014/main" id="{4B223BA7-C825-BED4-E78D-709EA0771C96}"/>
              </a:ext>
            </a:extLst>
          </p:cNvPr>
          <p:cNvGrpSpPr/>
          <p:nvPr/>
        </p:nvGrpSpPr>
        <p:grpSpPr>
          <a:xfrm>
            <a:off x="6690695" y="587743"/>
            <a:ext cx="1849158" cy="4653658"/>
            <a:chOff x="6690695" y="560388"/>
            <a:chExt cx="1849158" cy="4653658"/>
          </a:xfrm>
        </p:grpSpPr>
        <p:pic>
          <p:nvPicPr>
            <p:cNvPr id="8" name="Picture 7" descr="A screenshot of a contact form&#10;&#10;Description automatically generated">
              <a:extLst>
                <a:ext uri="{FF2B5EF4-FFF2-40B4-BE49-F238E27FC236}">
                  <a16:creationId xmlns:a16="http://schemas.microsoft.com/office/drawing/2014/main" id="{38607A4F-68B0-6092-E2DE-E4795CA6A2B9}"/>
                </a:ext>
              </a:extLst>
            </p:cNvPr>
            <p:cNvPicPr>
              <a:picLocks noChangeAspect="1"/>
            </p:cNvPicPr>
            <p:nvPr/>
          </p:nvPicPr>
          <p:blipFill>
            <a:blip r:embed="rId3"/>
            <a:stretch>
              <a:fillRect/>
            </a:stretch>
          </p:blipFill>
          <p:spPr>
            <a:xfrm>
              <a:off x="6690695" y="560388"/>
              <a:ext cx="1849158" cy="3287392"/>
            </a:xfrm>
            <a:prstGeom prst="rect">
              <a:avLst/>
            </a:prstGeom>
          </p:spPr>
        </p:pic>
        <p:pic>
          <p:nvPicPr>
            <p:cNvPr id="10" name="Picture 9" descr="A close-up of a blue and white card&#10;&#10;Description automatically generated">
              <a:extLst>
                <a:ext uri="{FF2B5EF4-FFF2-40B4-BE49-F238E27FC236}">
                  <a16:creationId xmlns:a16="http://schemas.microsoft.com/office/drawing/2014/main" id="{C1C134BE-98B9-35D2-D083-D79B03A7B086}"/>
                </a:ext>
              </a:extLst>
            </p:cNvPr>
            <p:cNvPicPr>
              <a:picLocks noChangeAspect="1"/>
            </p:cNvPicPr>
            <p:nvPr/>
          </p:nvPicPr>
          <p:blipFill rotWithShape="1">
            <a:blip r:embed="rId4"/>
            <a:srcRect t="-1" b="56535"/>
            <a:stretch/>
          </p:blipFill>
          <p:spPr>
            <a:xfrm>
              <a:off x="6690695" y="3785184"/>
              <a:ext cx="1849158" cy="1428862"/>
            </a:xfrm>
            <a:prstGeom prst="rect">
              <a:avLst/>
            </a:prstGeom>
          </p:spPr>
        </p:pic>
      </p:grpSp>
      <p:sp>
        <p:nvSpPr>
          <p:cNvPr id="18" name="Rectangle 17">
            <a:extLst>
              <a:ext uri="{FF2B5EF4-FFF2-40B4-BE49-F238E27FC236}">
                <a16:creationId xmlns:a16="http://schemas.microsoft.com/office/drawing/2014/main" id="{FB736975-006B-ED70-5615-3334F0D965F3}"/>
              </a:ext>
            </a:extLst>
          </p:cNvPr>
          <p:cNvSpPr/>
          <p:nvPr/>
        </p:nvSpPr>
        <p:spPr>
          <a:xfrm>
            <a:off x="6385914" y="-32913"/>
            <a:ext cx="2458720" cy="601406"/>
          </a:xfrm>
          <a:prstGeom prst="rect">
            <a:avLst/>
          </a:prstGeom>
          <a:solidFill>
            <a:srgbClr val="EAF2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a:t>
            </a:r>
          </a:p>
        </p:txBody>
      </p:sp>
      <p:sp>
        <p:nvSpPr>
          <p:cNvPr id="14" name="Rectangle 13">
            <a:extLst>
              <a:ext uri="{FF2B5EF4-FFF2-40B4-BE49-F238E27FC236}">
                <a16:creationId xmlns:a16="http://schemas.microsoft.com/office/drawing/2014/main" id="{C84497E4-204A-C7D9-F4B1-C41D9D9D9C35}"/>
              </a:ext>
            </a:extLst>
          </p:cNvPr>
          <p:cNvSpPr/>
          <p:nvPr/>
        </p:nvSpPr>
        <p:spPr>
          <a:xfrm flipH="1">
            <a:off x="6038419" y="1002115"/>
            <a:ext cx="127671" cy="3181743"/>
          </a:xfrm>
          <a:prstGeom prst="rect">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42890B3-E8B0-EDC8-0CA4-E597C1C478C7}"/>
              </a:ext>
            </a:extLst>
          </p:cNvPr>
          <p:cNvSpPr/>
          <p:nvPr/>
        </p:nvSpPr>
        <p:spPr>
          <a:xfrm flipH="1">
            <a:off x="6038418" y="1003799"/>
            <a:ext cx="127671" cy="763273"/>
          </a:xfrm>
          <a:prstGeom prst="rect">
            <a:avLst/>
          </a:prstGeom>
          <a:solidFill>
            <a:schemeClr val="bg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D8DECDB6-54AA-D13E-745D-5BC5882A8A4B}"/>
              </a:ext>
            </a:extLst>
          </p:cNvPr>
          <p:cNvGrpSpPr/>
          <p:nvPr/>
        </p:nvGrpSpPr>
        <p:grpSpPr>
          <a:xfrm>
            <a:off x="368333" y="1011686"/>
            <a:ext cx="5666988" cy="9535070"/>
            <a:chOff x="368136" y="1010080"/>
            <a:chExt cx="5667186" cy="9535070"/>
          </a:xfrm>
        </p:grpSpPr>
        <p:pic>
          <p:nvPicPr>
            <p:cNvPr id="21" name="Picture 20" descr="A website page with a picture of a park and a bench&#10;&#10;Description automatically generated">
              <a:extLst>
                <a:ext uri="{FF2B5EF4-FFF2-40B4-BE49-F238E27FC236}">
                  <a16:creationId xmlns:a16="http://schemas.microsoft.com/office/drawing/2014/main" id="{FED247E6-28F0-FA2E-58FF-076D58825F05}"/>
                </a:ext>
              </a:extLst>
            </p:cNvPr>
            <p:cNvPicPr>
              <a:picLocks noChangeAspect="1"/>
            </p:cNvPicPr>
            <p:nvPr/>
          </p:nvPicPr>
          <p:blipFill>
            <a:blip r:embed="rId5"/>
            <a:stretch>
              <a:fillRect/>
            </a:stretch>
          </p:blipFill>
          <p:spPr>
            <a:xfrm>
              <a:off x="368136" y="7357358"/>
              <a:ext cx="5667185" cy="3187792"/>
            </a:xfrm>
            <a:prstGeom prst="rect">
              <a:avLst/>
            </a:prstGeom>
          </p:spPr>
        </p:pic>
        <p:pic>
          <p:nvPicPr>
            <p:cNvPr id="11" name="Picture 10" descr="A group of blue squares with white text&#10;&#10;Description automatically generated">
              <a:extLst>
                <a:ext uri="{FF2B5EF4-FFF2-40B4-BE49-F238E27FC236}">
                  <a16:creationId xmlns:a16="http://schemas.microsoft.com/office/drawing/2014/main" id="{08218B1D-6481-A812-9E61-22844656A6D7}"/>
                </a:ext>
              </a:extLst>
            </p:cNvPr>
            <p:cNvPicPr>
              <a:picLocks noChangeAspect="1"/>
            </p:cNvPicPr>
            <p:nvPr/>
          </p:nvPicPr>
          <p:blipFill>
            <a:blip r:embed="rId6"/>
            <a:stretch>
              <a:fillRect/>
            </a:stretch>
          </p:blipFill>
          <p:spPr>
            <a:xfrm>
              <a:off x="368137" y="4197872"/>
              <a:ext cx="5667185" cy="3187792"/>
            </a:xfrm>
            <a:prstGeom prst="rect">
              <a:avLst/>
            </a:prstGeom>
          </p:spPr>
        </p:pic>
        <p:pic>
          <p:nvPicPr>
            <p:cNvPr id="24" name="Picture 23">
              <a:extLst>
                <a:ext uri="{FF2B5EF4-FFF2-40B4-BE49-F238E27FC236}">
                  <a16:creationId xmlns:a16="http://schemas.microsoft.com/office/drawing/2014/main" id="{C5CB3FFD-5D7C-7BD8-B730-58A08AE14D5A}"/>
                </a:ext>
              </a:extLst>
            </p:cNvPr>
            <p:cNvPicPr>
              <a:picLocks noChangeAspect="1"/>
            </p:cNvPicPr>
            <p:nvPr/>
          </p:nvPicPr>
          <p:blipFill>
            <a:blip r:embed="rId7"/>
            <a:stretch>
              <a:fillRect/>
            </a:stretch>
          </p:blipFill>
          <p:spPr>
            <a:xfrm>
              <a:off x="368137" y="1010080"/>
              <a:ext cx="5667185" cy="3187792"/>
            </a:xfrm>
            <a:prstGeom prst="rect">
              <a:avLst/>
            </a:prstGeom>
          </p:spPr>
        </p:pic>
      </p:grpSp>
      <p:sp>
        <p:nvSpPr>
          <p:cNvPr id="7" name="Rectangle 6">
            <a:extLst>
              <a:ext uri="{FF2B5EF4-FFF2-40B4-BE49-F238E27FC236}">
                <a16:creationId xmlns:a16="http://schemas.microsoft.com/office/drawing/2014/main" id="{186DF00F-224A-B36B-1C64-1D7DFB26D7FF}"/>
              </a:ext>
            </a:extLst>
          </p:cNvPr>
          <p:cNvSpPr/>
          <p:nvPr/>
        </p:nvSpPr>
        <p:spPr>
          <a:xfrm>
            <a:off x="0" y="-13663"/>
            <a:ext cx="9144000" cy="165116"/>
          </a:xfrm>
          <a:prstGeom prst="rect">
            <a:avLst/>
          </a:prstGeom>
          <a:solidFill>
            <a:srgbClr val="EAF2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1AB99BE-4F41-EA76-BB05-19FAE44882D2}"/>
              </a:ext>
            </a:extLst>
          </p:cNvPr>
          <p:cNvSpPr/>
          <p:nvPr/>
        </p:nvSpPr>
        <p:spPr>
          <a:xfrm>
            <a:off x="6482080" y="4612640"/>
            <a:ext cx="2458720" cy="601406"/>
          </a:xfrm>
          <a:prstGeom prst="rect">
            <a:avLst/>
          </a:prstGeom>
          <a:solidFill>
            <a:srgbClr val="EAF2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a:t>
            </a:r>
          </a:p>
        </p:txBody>
      </p:sp>
      <p:sp>
        <p:nvSpPr>
          <p:cNvPr id="29" name="Rectangle 28">
            <a:extLst>
              <a:ext uri="{FF2B5EF4-FFF2-40B4-BE49-F238E27FC236}">
                <a16:creationId xmlns:a16="http://schemas.microsoft.com/office/drawing/2014/main" id="{3E62BB49-30D0-B32A-D1A1-9856BC6D759D}"/>
              </a:ext>
            </a:extLst>
          </p:cNvPr>
          <p:cNvSpPr/>
          <p:nvPr/>
        </p:nvSpPr>
        <p:spPr>
          <a:xfrm>
            <a:off x="0" y="4196879"/>
            <a:ext cx="6482079" cy="1026791"/>
          </a:xfrm>
          <a:prstGeom prst="rect">
            <a:avLst/>
          </a:prstGeom>
          <a:solidFill>
            <a:srgbClr val="EAF2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6A2556A-79F8-3314-619B-0D03E5515D72}"/>
              </a:ext>
            </a:extLst>
          </p:cNvPr>
          <p:cNvSpPr/>
          <p:nvPr/>
        </p:nvSpPr>
        <p:spPr>
          <a:xfrm>
            <a:off x="105856" y="-24009"/>
            <a:ext cx="6482079" cy="1026791"/>
          </a:xfrm>
          <a:prstGeom prst="rect">
            <a:avLst/>
          </a:prstGeom>
          <a:solidFill>
            <a:srgbClr val="EAF2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cell phone with a black background&#10;&#10;Description automatically generated">
            <a:extLst>
              <a:ext uri="{FF2B5EF4-FFF2-40B4-BE49-F238E27FC236}">
                <a16:creationId xmlns:a16="http://schemas.microsoft.com/office/drawing/2014/main" id="{DC897F51-50AF-83E3-CE14-7EDF90395DE7}"/>
              </a:ext>
            </a:extLst>
          </p:cNvPr>
          <p:cNvPicPr>
            <a:picLocks noChangeAspect="1"/>
          </p:cNvPicPr>
          <p:nvPr/>
        </p:nvPicPr>
        <p:blipFill rotWithShape="1">
          <a:blip r:embed="rId8"/>
          <a:srcRect l="12455" t="9147" r="12719" b="8741"/>
          <a:stretch/>
        </p:blipFill>
        <p:spPr>
          <a:xfrm>
            <a:off x="6480242" y="385207"/>
            <a:ext cx="2260196" cy="4409440"/>
          </a:xfrm>
          <a:prstGeom prst="rect">
            <a:avLst/>
          </a:prstGeom>
        </p:spPr>
      </p:pic>
      <p:sp>
        <p:nvSpPr>
          <p:cNvPr id="562" name="Google Shape;562;p38"/>
          <p:cNvSpPr txBox="1">
            <a:spLocks noGrp="1"/>
          </p:cNvSpPr>
          <p:nvPr>
            <p:ph type="title" idx="4"/>
          </p:nvPr>
        </p:nvSpPr>
        <p:spPr>
          <a:xfrm>
            <a:off x="371233" y="1002115"/>
            <a:ext cx="5794858" cy="3181743"/>
          </a:xfrm>
          <a:prstGeom prst="rect">
            <a:avLst/>
          </a:prstGeom>
          <a:noFill/>
        </p:spPr>
        <p:txBody>
          <a:bodyPr spcFirstLastPara="1" wrap="square" lIns="91425" tIns="91425" rIns="91425" bIns="91425" anchor="b" anchorCtr="0">
            <a:noAutofit/>
          </a:bodyPr>
          <a:lstStyle/>
          <a:p>
            <a:pPr marL="0" lvl="0" indent="0" algn="ctr" rtl="0">
              <a:spcBef>
                <a:spcPts val="0"/>
              </a:spcBef>
              <a:spcAft>
                <a:spcPts val="0"/>
              </a:spcAft>
              <a:buNone/>
            </a:pPr>
            <a:r>
              <a:rPr lang="en-GB"/>
              <a:t> </a:t>
            </a:r>
            <a:endParaRPr/>
          </a:p>
        </p:txBody>
      </p:sp>
      <p:pic>
        <p:nvPicPr>
          <p:cNvPr id="4" name="Picture 3" descr="A hand pointing at something&#10;&#10;Description automatically generated">
            <a:extLst>
              <a:ext uri="{FF2B5EF4-FFF2-40B4-BE49-F238E27FC236}">
                <a16:creationId xmlns:a16="http://schemas.microsoft.com/office/drawing/2014/main" id="{AB77D287-1400-7DA4-3032-39FB6DAF14D8}"/>
              </a:ext>
            </a:extLst>
          </p:cNvPr>
          <p:cNvPicPr>
            <a:picLocks noChangeAspect="1"/>
          </p:cNvPicPr>
          <p:nvPr/>
        </p:nvPicPr>
        <p:blipFill>
          <a:blip r:embed="rId9"/>
          <a:stretch>
            <a:fillRect/>
          </a:stretch>
        </p:blipFill>
        <p:spPr>
          <a:xfrm rot="20121670">
            <a:off x="6044298" y="1280084"/>
            <a:ext cx="362972" cy="438155"/>
          </a:xfrm>
          <a:prstGeom prst="rect">
            <a:avLst/>
          </a:prstGeom>
        </p:spPr>
      </p:pic>
    </p:spTree>
    <p:extLst>
      <p:ext uri="{BB962C8B-B14F-4D97-AF65-F5344CB8AC3E}">
        <p14:creationId xmlns:p14="http://schemas.microsoft.com/office/powerpoint/2010/main" val="401704700"/>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grpSp>
        <p:nvGrpSpPr>
          <p:cNvPr id="26" name="Group 25">
            <a:extLst>
              <a:ext uri="{FF2B5EF4-FFF2-40B4-BE49-F238E27FC236}">
                <a16:creationId xmlns:a16="http://schemas.microsoft.com/office/drawing/2014/main" id="{4B223BA7-C825-BED4-E78D-709EA0771C96}"/>
              </a:ext>
            </a:extLst>
          </p:cNvPr>
          <p:cNvGrpSpPr/>
          <p:nvPr/>
        </p:nvGrpSpPr>
        <p:grpSpPr>
          <a:xfrm>
            <a:off x="6690695" y="-63235"/>
            <a:ext cx="1849158" cy="4653658"/>
            <a:chOff x="6690695" y="560388"/>
            <a:chExt cx="1849158" cy="4653658"/>
          </a:xfrm>
        </p:grpSpPr>
        <p:pic>
          <p:nvPicPr>
            <p:cNvPr id="8" name="Picture 7" descr="A screenshot of a contact form&#10;&#10;Description automatically generated">
              <a:extLst>
                <a:ext uri="{FF2B5EF4-FFF2-40B4-BE49-F238E27FC236}">
                  <a16:creationId xmlns:a16="http://schemas.microsoft.com/office/drawing/2014/main" id="{38607A4F-68B0-6092-E2DE-E4795CA6A2B9}"/>
                </a:ext>
              </a:extLst>
            </p:cNvPr>
            <p:cNvPicPr>
              <a:picLocks noChangeAspect="1"/>
            </p:cNvPicPr>
            <p:nvPr/>
          </p:nvPicPr>
          <p:blipFill>
            <a:blip r:embed="rId3"/>
            <a:stretch>
              <a:fillRect/>
            </a:stretch>
          </p:blipFill>
          <p:spPr>
            <a:xfrm>
              <a:off x="6690695" y="560388"/>
              <a:ext cx="1849158" cy="3287392"/>
            </a:xfrm>
            <a:prstGeom prst="rect">
              <a:avLst/>
            </a:prstGeom>
          </p:spPr>
        </p:pic>
        <p:pic>
          <p:nvPicPr>
            <p:cNvPr id="10" name="Picture 9" descr="A close-up of a blue and white card&#10;&#10;Description automatically generated">
              <a:extLst>
                <a:ext uri="{FF2B5EF4-FFF2-40B4-BE49-F238E27FC236}">
                  <a16:creationId xmlns:a16="http://schemas.microsoft.com/office/drawing/2014/main" id="{C1C134BE-98B9-35D2-D083-D79B03A7B086}"/>
                </a:ext>
              </a:extLst>
            </p:cNvPr>
            <p:cNvPicPr>
              <a:picLocks noChangeAspect="1"/>
            </p:cNvPicPr>
            <p:nvPr/>
          </p:nvPicPr>
          <p:blipFill rotWithShape="1">
            <a:blip r:embed="rId4"/>
            <a:srcRect t="-1" b="56535"/>
            <a:stretch/>
          </p:blipFill>
          <p:spPr>
            <a:xfrm>
              <a:off x="6690695" y="3785184"/>
              <a:ext cx="1849158" cy="1428862"/>
            </a:xfrm>
            <a:prstGeom prst="rect">
              <a:avLst/>
            </a:prstGeom>
          </p:spPr>
        </p:pic>
      </p:grpSp>
      <p:sp>
        <p:nvSpPr>
          <p:cNvPr id="18" name="Rectangle 17">
            <a:extLst>
              <a:ext uri="{FF2B5EF4-FFF2-40B4-BE49-F238E27FC236}">
                <a16:creationId xmlns:a16="http://schemas.microsoft.com/office/drawing/2014/main" id="{FB736975-006B-ED70-5615-3334F0D965F3}"/>
              </a:ext>
            </a:extLst>
          </p:cNvPr>
          <p:cNvSpPr/>
          <p:nvPr/>
        </p:nvSpPr>
        <p:spPr>
          <a:xfrm>
            <a:off x="6385914" y="-32913"/>
            <a:ext cx="2458720" cy="601406"/>
          </a:xfrm>
          <a:prstGeom prst="rect">
            <a:avLst/>
          </a:prstGeom>
          <a:solidFill>
            <a:srgbClr val="EAF2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a:t>
            </a:r>
          </a:p>
        </p:txBody>
      </p:sp>
      <p:sp>
        <p:nvSpPr>
          <p:cNvPr id="14" name="Rectangle 13">
            <a:extLst>
              <a:ext uri="{FF2B5EF4-FFF2-40B4-BE49-F238E27FC236}">
                <a16:creationId xmlns:a16="http://schemas.microsoft.com/office/drawing/2014/main" id="{C84497E4-204A-C7D9-F4B1-C41D9D9D9C35}"/>
              </a:ext>
            </a:extLst>
          </p:cNvPr>
          <p:cNvSpPr/>
          <p:nvPr/>
        </p:nvSpPr>
        <p:spPr>
          <a:xfrm flipH="1">
            <a:off x="6038419" y="1002115"/>
            <a:ext cx="127671" cy="3181743"/>
          </a:xfrm>
          <a:prstGeom prst="rect">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42890B3-E8B0-EDC8-0CA4-E597C1C478C7}"/>
              </a:ext>
            </a:extLst>
          </p:cNvPr>
          <p:cNvSpPr/>
          <p:nvPr/>
        </p:nvSpPr>
        <p:spPr>
          <a:xfrm flipH="1">
            <a:off x="6038418" y="3421001"/>
            <a:ext cx="127671" cy="763273"/>
          </a:xfrm>
          <a:prstGeom prst="rect">
            <a:avLst/>
          </a:prstGeom>
          <a:solidFill>
            <a:schemeClr val="bg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D8DECDB6-54AA-D13E-745D-5BC5882A8A4B}"/>
              </a:ext>
            </a:extLst>
          </p:cNvPr>
          <p:cNvGrpSpPr/>
          <p:nvPr/>
        </p:nvGrpSpPr>
        <p:grpSpPr>
          <a:xfrm>
            <a:off x="368333" y="-5343914"/>
            <a:ext cx="5666988" cy="9535070"/>
            <a:chOff x="368136" y="1010080"/>
            <a:chExt cx="5667186" cy="9535070"/>
          </a:xfrm>
        </p:grpSpPr>
        <p:pic>
          <p:nvPicPr>
            <p:cNvPr id="21" name="Picture 20" descr="A website page with a picture of a park and a bench&#10;&#10;Description automatically generated">
              <a:extLst>
                <a:ext uri="{FF2B5EF4-FFF2-40B4-BE49-F238E27FC236}">
                  <a16:creationId xmlns:a16="http://schemas.microsoft.com/office/drawing/2014/main" id="{FED247E6-28F0-FA2E-58FF-076D58825F05}"/>
                </a:ext>
              </a:extLst>
            </p:cNvPr>
            <p:cNvPicPr>
              <a:picLocks noChangeAspect="1"/>
            </p:cNvPicPr>
            <p:nvPr/>
          </p:nvPicPr>
          <p:blipFill>
            <a:blip r:embed="rId5"/>
            <a:stretch>
              <a:fillRect/>
            </a:stretch>
          </p:blipFill>
          <p:spPr>
            <a:xfrm>
              <a:off x="368136" y="7357358"/>
              <a:ext cx="5667185" cy="3187792"/>
            </a:xfrm>
            <a:prstGeom prst="rect">
              <a:avLst/>
            </a:prstGeom>
          </p:spPr>
        </p:pic>
        <p:pic>
          <p:nvPicPr>
            <p:cNvPr id="11" name="Picture 10" descr="A group of blue squares with white text&#10;&#10;Description automatically generated">
              <a:extLst>
                <a:ext uri="{FF2B5EF4-FFF2-40B4-BE49-F238E27FC236}">
                  <a16:creationId xmlns:a16="http://schemas.microsoft.com/office/drawing/2014/main" id="{08218B1D-6481-A812-9E61-22844656A6D7}"/>
                </a:ext>
              </a:extLst>
            </p:cNvPr>
            <p:cNvPicPr>
              <a:picLocks noChangeAspect="1"/>
            </p:cNvPicPr>
            <p:nvPr/>
          </p:nvPicPr>
          <p:blipFill>
            <a:blip r:embed="rId6"/>
            <a:stretch>
              <a:fillRect/>
            </a:stretch>
          </p:blipFill>
          <p:spPr>
            <a:xfrm>
              <a:off x="368137" y="4197872"/>
              <a:ext cx="5667185" cy="3187792"/>
            </a:xfrm>
            <a:prstGeom prst="rect">
              <a:avLst/>
            </a:prstGeom>
          </p:spPr>
        </p:pic>
        <p:pic>
          <p:nvPicPr>
            <p:cNvPr id="24" name="Picture 23">
              <a:extLst>
                <a:ext uri="{FF2B5EF4-FFF2-40B4-BE49-F238E27FC236}">
                  <a16:creationId xmlns:a16="http://schemas.microsoft.com/office/drawing/2014/main" id="{C5CB3FFD-5D7C-7BD8-B730-58A08AE14D5A}"/>
                </a:ext>
              </a:extLst>
            </p:cNvPr>
            <p:cNvPicPr>
              <a:picLocks noChangeAspect="1"/>
            </p:cNvPicPr>
            <p:nvPr/>
          </p:nvPicPr>
          <p:blipFill>
            <a:blip r:embed="rId7"/>
            <a:stretch>
              <a:fillRect/>
            </a:stretch>
          </p:blipFill>
          <p:spPr>
            <a:xfrm>
              <a:off x="368137" y="1010080"/>
              <a:ext cx="5667185" cy="3187792"/>
            </a:xfrm>
            <a:prstGeom prst="rect">
              <a:avLst/>
            </a:prstGeom>
          </p:spPr>
        </p:pic>
      </p:grpSp>
      <p:sp>
        <p:nvSpPr>
          <p:cNvPr id="7" name="Rectangle 6">
            <a:extLst>
              <a:ext uri="{FF2B5EF4-FFF2-40B4-BE49-F238E27FC236}">
                <a16:creationId xmlns:a16="http://schemas.microsoft.com/office/drawing/2014/main" id="{186DF00F-224A-B36B-1C64-1D7DFB26D7FF}"/>
              </a:ext>
            </a:extLst>
          </p:cNvPr>
          <p:cNvSpPr/>
          <p:nvPr/>
        </p:nvSpPr>
        <p:spPr>
          <a:xfrm>
            <a:off x="0" y="-13663"/>
            <a:ext cx="9144000" cy="165116"/>
          </a:xfrm>
          <a:prstGeom prst="rect">
            <a:avLst/>
          </a:prstGeom>
          <a:solidFill>
            <a:srgbClr val="EAF2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1AB99BE-4F41-EA76-BB05-19FAE44882D2}"/>
              </a:ext>
            </a:extLst>
          </p:cNvPr>
          <p:cNvSpPr/>
          <p:nvPr/>
        </p:nvSpPr>
        <p:spPr>
          <a:xfrm>
            <a:off x="6482080" y="4612640"/>
            <a:ext cx="2458720" cy="601406"/>
          </a:xfrm>
          <a:prstGeom prst="rect">
            <a:avLst/>
          </a:prstGeom>
          <a:solidFill>
            <a:srgbClr val="EAF2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a:t>
            </a:r>
          </a:p>
        </p:txBody>
      </p:sp>
      <p:sp>
        <p:nvSpPr>
          <p:cNvPr id="29" name="Rectangle 28">
            <a:extLst>
              <a:ext uri="{FF2B5EF4-FFF2-40B4-BE49-F238E27FC236}">
                <a16:creationId xmlns:a16="http://schemas.microsoft.com/office/drawing/2014/main" id="{3E62BB49-30D0-B32A-D1A1-9856BC6D759D}"/>
              </a:ext>
            </a:extLst>
          </p:cNvPr>
          <p:cNvSpPr/>
          <p:nvPr/>
        </p:nvSpPr>
        <p:spPr>
          <a:xfrm>
            <a:off x="0" y="4196879"/>
            <a:ext cx="6482079" cy="1026791"/>
          </a:xfrm>
          <a:prstGeom prst="rect">
            <a:avLst/>
          </a:prstGeom>
          <a:solidFill>
            <a:srgbClr val="EAF2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6A2556A-79F8-3314-619B-0D03E5515D72}"/>
              </a:ext>
            </a:extLst>
          </p:cNvPr>
          <p:cNvSpPr/>
          <p:nvPr/>
        </p:nvSpPr>
        <p:spPr>
          <a:xfrm>
            <a:off x="105856" y="-24009"/>
            <a:ext cx="6482079" cy="1026791"/>
          </a:xfrm>
          <a:prstGeom prst="rect">
            <a:avLst/>
          </a:prstGeom>
          <a:solidFill>
            <a:srgbClr val="EAF2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cell phone with a black background&#10;&#10;Description automatically generated">
            <a:extLst>
              <a:ext uri="{FF2B5EF4-FFF2-40B4-BE49-F238E27FC236}">
                <a16:creationId xmlns:a16="http://schemas.microsoft.com/office/drawing/2014/main" id="{DC897F51-50AF-83E3-CE14-7EDF90395DE7}"/>
              </a:ext>
            </a:extLst>
          </p:cNvPr>
          <p:cNvPicPr>
            <a:picLocks noChangeAspect="1"/>
          </p:cNvPicPr>
          <p:nvPr/>
        </p:nvPicPr>
        <p:blipFill rotWithShape="1">
          <a:blip r:embed="rId8"/>
          <a:srcRect l="12455" t="9147" r="12719" b="8741"/>
          <a:stretch/>
        </p:blipFill>
        <p:spPr>
          <a:xfrm>
            <a:off x="6485176" y="385207"/>
            <a:ext cx="2260196" cy="4409440"/>
          </a:xfrm>
          <a:prstGeom prst="rect">
            <a:avLst/>
          </a:prstGeom>
        </p:spPr>
      </p:pic>
      <p:sp>
        <p:nvSpPr>
          <p:cNvPr id="562" name="Google Shape;562;p38"/>
          <p:cNvSpPr txBox="1">
            <a:spLocks noGrp="1"/>
          </p:cNvSpPr>
          <p:nvPr>
            <p:ph type="title" idx="4"/>
          </p:nvPr>
        </p:nvSpPr>
        <p:spPr>
          <a:xfrm>
            <a:off x="371233" y="1002115"/>
            <a:ext cx="5794858" cy="3181743"/>
          </a:xfrm>
          <a:prstGeom prst="rect">
            <a:avLst/>
          </a:prstGeom>
          <a:noFill/>
        </p:spPr>
        <p:txBody>
          <a:bodyPr spcFirstLastPara="1" wrap="square" lIns="91425" tIns="91425" rIns="91425" bIns="91425" anchor="b" anchorCtr="0">
            <a:noAutofit/>
          </a:bodyPr>
          <a:lstStyle/>
          <a:p>
            <a:pPr marL="0" lvl="0" indent="0" algn="ctr" rtl="0">
              <a:spcBef>
                <a:spcPts val="0"/>
              </a:spcBef>
              <a:spcAft>
                <a:spcPts val="0"/>
              </a:spcAft>
              <a:buNone/>
            </a:pPr>
            <a:r>
              <a:rPr lang="en-GB"/>
              <a:t> </a:t>
            </a:r>
            <a:endParaRPr/>
          </a:p>
        </p:txBody>
      </p:sp>
      <p:pic>
        <p:nvPicPr>
          <p:cNvPr id="4" name="Picture 3" descr="A hand pointing at something&#10;&#10;Description automatically generated">
            <a:extLst>
              <a:ext uri="{FF2B5EF4-FFF2-40B4-BE49-F238E27FC236}">
                <a16:creationId xmlns:a16="http://schemas.microsoft.com/office/drawing/2014/main" id="{AB77D287-1400-7DA4-3032-39FB6DAF14D8}"/>
              </a:ext>
            </a:extLst>
          </p:cNvPr>
          <p:cNvPicPr>
            <a:picLocks noChangeAspect="1"/>
          </p:cNvPicPr>
          <p:nvPr/>
        </p:nvPicPr>
        <p:blipFill>
          <a:blip r:embed="rId9"/>
          <a:stretch>
            <a:fillRect/>
          </a:stretch>
        </p:blipFill>
        <p:spPr>
          <a:xfrm rot="20121670">
            <a:off x="6044298" y="3697286"/>
            <a:ext cx="362972" cy="438155"/>
          </a:xfrm>
          <a:prstGeom prst="rect">
            <a:avLst/>
          </a:prstGeom>
        </p:spPr>
      </p:pic>
    </p:spTree>
    <p:extLst>
      <p:ext uri="{BB962C8B-B14F-4D97-AF65-F5344CB8AC3E}">
        <p14:creationId xmlns:p14="http://schemas.microsoft.com/office/powerpoint/2010/main" val="4247617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5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Google Shape;502;p35">
            <a:extLst>
              <a:ext uri="{FF2B5EF4-FFF2-40B4-BE49-F238E27FC236}">
                <a16:creationId xmlns:a16="http://schemas.microsoft.com/office/drawing/2014/main" id="{6893D656-1C5E-C9B2-F88E-161F6B0FC244}"/>
              </a:ext>
            </a:extLst>
          </p:cNvPr>
          <p:cNvSpPr txBox="1">
            <a:spLocks/>
          </p:cNvSpPr>
          <p:nvPr/>
        </p:nvSpPr>
        <p:spPr>
          <a:xfrm>
            <a:off x="425439" y="285026"/>
            <a:ext cx="8338842" cy="714778"/>
          </a:xfrm>
          <a:prstGeom prst="rect">
            <a:avLst/>
          </a:prstGeom>
          <a:solidFill>
            <a:srgbClr val="FFFFFF">
              <a:alpha val="40784"/>
            </a:srgbClr>
          </a:solidFill>
          <a:ln w="9525"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000"/>
              <a:buFont typeface="Space Grotesk"/>
              <a:buNone/>
              <a:defRPr sz="4000" b="1"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9pPr>
          </a:lstStyle>
          <a:p>
            <a:r>
              <a:rPr lang="en-GB" sz="3600">
                <a:solidFill>
                  <a:schemeClr val="tx1"/>
                </a:solidFill>
              </a:rPr>
              <a:t>Code Progress</a:t>
            </a:r>
          </a:p>
        </p:txBody>
      </p:sp>
      <p:pic>
        <p:nvPicPr>
          <p:cNvPr id="3" name="Picture 2" descr="A screenshot of a computer program&#10;&#10;Description automatically generated">
            <a:extLst>
              <a:ext uri="{FF2B5EF4-FFF2-40B4-BE49-F238E27FC236}">
                <a16:creationId xmlns:a16="http://schemas.microsoft.com/office/drawing/2014/main" id="{B1005086-D80F-FBDF-B9EE-CCB50A511F29}"/>
              </a:ext>
            </a:extLst>
          </p:cNvPr>
          <p:cNvPicPr>
            <a:picLocks noChangeAspect="1"/>
          </p:cNvPicPr>
          <p:nvPr/>
        </p:nvPicPr>
        <p:blipFill>
          <a:blip r:embed="rId2"/>
          <a:stretch>
            <a:fillRect/>
          </a:stretch>
        </p:blipFill>
        <p:spPr>
          <a:xfrm>
            <a:off x="425439" y="1122430"/>
            <a:ext cx="5346467" cy="3322593"/>
          </a:xfrm>
          <a:prstGeom prst="rect">
            <a:avLst/>
          </a:prstGeom>
          <a:effectLst>
            <a:outerShdw blurRad="279400" dist="25400" dir="7200000" sx="103000" sy="103000" algn="ctr" rotWithShape="0">
              <a:srgbClr val="000000">
                <a:alpha val="31000"/>
              </a:srgbClr>
            </a:outerShdw>
          </a:effectLst>
        </p:spPr>
      </p:pic>
      <p:pic>
        <p:nvPicPr>
          <p:cNvPr id="5" name="Picture 4" descr="A screenshot of a computer program&#10;&#10;Description automatically generated">
            <a:extLst>
              <a:ext uri="{FF2B5EF4-FFF2-40B4-BE49-F238E27FC236}">
                <a16:creationId xmlns:a16="http://schemas.microsoft.com/office/drawing/2014/main" id="{0915F2EE-82D8-67B6-F82A-12923734F20F}"/>
              </a:ext>
            </a:extLst>
          </p:cNvPr>
          <p:cNvPicPr>
            <a:picLocks noChangeAspect="1"/>
          </p:cNvPicPr>
          <p:nvPr/>
        </p:nvPicPr>
        <p:blipFill rotWithShape="1">
          <a:blip r:embed="rId3"/>
          <a:srcRect r="13089"/>
          <a:stretch/>
        </p:blipFill>
        <p:spPr>
          <a:xfrm>
            <a:off x="5311116" y="1297081"/>
            <a:ext cx="3453165" cy="3692549"/>
          </a:xfrm>
          <a:prstGeom prst="rect">
            <a:avLst/>
          </a:prstGeom>
          <a:effectLst>
            <a:outerShdw blurRad="287864" dist="36393" dir="7200000" sx="103000" sy="103000" algn="ctr" rotWithShape="0">
              <a:srgbClr val="000000">
                <a:alpha val="30865"/>
              </a:srgbClr>
            </a:outerShdw>
          </a:effectLst>
        </p:spPr>
      </p:pic>
    </p:spTree>
    <p:extLst>
      <p:ext uri="{BB962C8B-B14F-4D97-AF65-F5344CB8AC3E}">
        <p14:creationId xmlns:p14="http://schemas.microsoft.com/office/powerpoint/2010/main" val="55343730"/>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39"/>
          <p:cNvSpPr txBox="1">
            <a:spLocks noGrp="1"/>
          </p:cNvSpPr>
          <p:nvPr>
            <p:ph type="title"/>
          </p:nvPr>
        </p:nvSpPr>
        <p:spPr>
          <a:xfrm>
            <a:off x="2468875" y="1756871"/>
            <a:ext cx="4546500" cy="162975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Thank You</a:t>
            </a:r>
            <a:endParaRPr/>
          </a:p>
        </p:txBody>
      </p:sp>
      <p:grpSp>
        <p:nvGrpSpPr>
          <p:cNvPr id="607" name="Google Shape;607;p39"/>
          <p:cNvGrpSpPr/>
          <p:nvPr/>
        </p:nvGrpSpPr>
        <p:grpSpPr>
          <a:xfrm>
            <a:off x="2128597" y="1756888"/>
            <a:ext cx="267275" cy="1629773"/>
            <a:chOff x="6548455" y="1773875"/>
            <a:chExt cx="247500" cy="1197900"/>
          </a:xfrm>
        </p:grpSpPr>
        <p:sp>
          <p:nvSpPr>
            <p:cNvPr id="608" name="Google Shape;608;p39"/>
            <p:cNvSpPr/>
            <p:nvPr/>
          </p:nvSpPr>
          <p:spPr>
            <a:xfrm>
              <a:off x="6548455" y="1773875"/>
              <a:ext cx="247500" cy="11979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609" name="Google Shape;609;p39"/>
            <p:cNvSpPr/>
            <p:nvPr/>
          </p:nvSpPr>
          <p:spPr>
            <a:xfrm>
              <a:off x="6548455" y="1982425"/>
              <a:ext cx="247500" cy="436500"/>
            </a:xfrm>
            <a:prstGeom prst="rec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pic>
        <p:nvPicPr>
          <p:cNvPr id="610" name="Google Shape;610;p39"/>
          <p:cNvPicPr preferRelativeResize="0"/>
          <p:nvPr/>
        </p:nvPicPr>
        <p:blipFill rotWithShape="1">
          <a:blip r:embed="rId3">
            <a:alphaModFix/>
          </a:blip>
          <a:srcRect l="7385" t="28457" r="8019" b="34736"/>
          <a:stretch/>
        </p:blipFill>
        <p:spPr>
          <a:xfrm>
            <a:off x="5781875" y="1488196"/>
            <a:ext cx="1233500" cy="195749"/>
          </a:xfrm>
          <a:prstGeom prst="rect">
            <a:avLst/>
          </a:prstGeom>
          <a:noFill/>
          <a:ln>
            <a:noFill/>
          </a:ln>
        </p:spPr>
      </p:pic>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Overview</a:t>
            </a:r>
            <a:endParaRPr/>
          </a:p>
        </p:txBody>
      </p:sp>
      <p:sp>
        <p:nvSpPr>
          <p:cNvPr id="426" name="Google Shape;426;p31"/>
          <p:cNvSpPr txBox="1">
            <a:spLocks noGrp="1"/>
          </p:cNvSpPr>
          <p:nvPr>
            <p:ph type="title" idx="2"/>
          </p:nvPr>
        </p:nvSpPr>
        <p:spPr>
          <a:xfrm>
            <a:off x="1201550" y="1555234"/>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27" name="Google Shape;427;p31"/>
          <p:cNvSpPr txBox="1">
            <a:spLocks noGrp="1"/>
          </p:cNvSpPr>
          <p:nvPr>
            <p:ph type="title" idx="3"/>
          </p:nvPr>
        </p:nvSpPr>
        <p:spPr>
          <a:xfrm>
            <a:off x="4675750" y="1555225"/>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428" name="Google Shape;428;p31"/>
          <p:cNvSpPr txBox="1">
            <a:spLocks noGrp="1"/>
          </p:cNvSpPr>
          <p:nvPr>
            <p:ph type="title" idx="4"/>
          </p:nvPr>
        </p:nvSpPr>
        <p:spPr>
          <a:xfrm>
            <a:off x="1201550" y="2570875"/>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429" name="Google Shape;429;p31"/>
          <p:cNvSpPr txBox="1">
            <a:spLocks noGrp="1"/>
          </p:cNvSpPr>
          <p:nvPr>
            <p:ph type="title" idx="5"/>
          </p:nvPr>
        </p:nvSpPr>
        <p:spPr>
          <a:xfrm>
            <a:off x="4675750" y="2570875"/>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430" name="Google Shape;430;p31"/>
          <p:cNvSpPr txBox="1">
            <a:spLocks noGrp="1"/>
          </p:cNvSpPr>
          <p:nvPr>
            <p:ph type="title" idx="6"/>
          </p:nvPr>
        </p:nvSpPr>
        <p:spPr>
          <a:xfrm>
            <a:off x="1201550" y="3586524"/>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431" name="Google Shape;431;p31"/>
          <p:cNvSpPr txBox="1">
            <a:spLocks noGrp="1"/>
          </p:cNvSpPr>
          <p:nvPr>
            <p:ph type="title" idx="7"/>
          </p:nvPr>
        </p:nvSpPr>
        <p:spPr>
          <a:xfrm>
            <a:off x="4675750" y="3586525"/>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432" name="Google Shape;432;p31"/>
          <p:cNvSpPr txBox="1">
            <a:spLocks noGrp="1"/>
          </p:cNvSpPr>
          <p:nvPr>
            <p:ph type="subTitle" idx="1"/>
          </p:nvPr>
        </p:nvSpPr>
        <p:spPr>
          <a:xfrm>
            <a:off x="1936250" y="1555225"/>
            <a:ext cx="2532000" cy="5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Plan</a:t>
            </a:r>
            <a:endParaRPr/>
          </a:p>
        </p:txBody>
      </p:sp>
      <p:sp>
        <p:nvSpPr>
          <p:cNvPr id="433" name="Google Shape;433;p31"/>
          <p:cNvSpPr txBox="1">
            <a:spLocks noGrp="1"/>
          </p:cNvSpPr>
          <p:nvPr>
            <p:ph type="subTitle" idx="8"/>
          </p:nvPr>
        </p:nvSpPr>
        <p:spPr>
          <a:xfrm>
            <a:off x="1936250" y="2570875"/>
            <a:ext cx="2532000" cy="5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Roles and Responsibilities</a:t>
            </a:r>
            <a:endParaRPr/>
          </a:p>
        </p:txBody>
      </p:sp>
      <p:sp>
        <p:nvSpPr>
          <p:cNvPr id="434" name="Google Shape;434;p31"/>
          <p:cNvSpPr txBox="1">
            <a:spLocks noGrp="1"/>
          </p:cNvSpPr>
          <p:nvPr>
            <p:ph type="subTitle" idx="9"/>
          </p:nvPr>
        </p:nvSpPr>
        <p:spPr>
          <a:xfrm>
            <a:off x="1936250" y="3586525"/>
            <a:ext cx="2532000" cy="5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Research data</a:t>
            </a:r>
            <a:endParaRPr/>
          </a:p>
        </p:txBody>
      </p:sp>
      <p:sp>
        <p:nvSpPr>
          <p:cNvPr id="435" name="Google Shape;435;p31"/>
          <p:cNvSpPr txBox="1">
            <a:spLocks noGrp="1"/>
          </p:cNvSpPr>
          <p:nvPr>
            <p:ph type="subTitle" idx="13"/>
          </p:nvPr>
        </p:nvSpPr>
        <p:spPr>
          <a:xfrm>
            <a:off x="5410450" y="1555225"/>
            <a:ext cx="2532000" cy="5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Site map</a:t>
            </a:r>
            <a:endParaRPr/>
          </a:p>
        </p:txBody>
      </p:sp>
      <p:sp>
        <p:nvSpPr>
          <p:cNvPr id="436" name="Google Shape;436;p31"/>
          <p:cNvSpPr txBox="1">
            <a:spLocks noGrp="1"/>
          </p:cNvSpPr>
          <p:nvPr>
            <p:ph type="subTitle" idx="14"/>
          </p:nvPr>
        </p:nvSpPr>
        <p:spPr>
          <a:xfrm>
            <a:off x="5410450" y="2570875"/>
            <a:ext cx="2532000" cy="5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Wireframe</a:t>
            </a:r>
            <a:endParaRPr/>
          </a:p>
        </p:txBody>
      </p:sp>
      <p:sp>
        <p:nvSpPr>
          <p:cNvPr id="437" name="Google Shape;437;p31"/>
          <p:cNvSpPr txBox="1">
            <a:spLocks noGrp="1"/>
          </p:cNvSpPr>
          <p:nvPr>
            <p:ph type="subTitle" idx="15"/>
          </p:nvPr>
        </p:nvSpPr>
        <p:spPr>
          <a:xfrm>
            <a:off x="5410450" y="3586525"/>
            <a:ext cx="2532000" cy="5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Mock-up Designs</a:t>
            </a:r>
            <a:endParaRP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5" name="Google Shape;485;p3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Project Plan</a:t>
            </a:r>
            <a:endParaRPr/>
          </a:p>
        </p:txBody>
      </p:sp>
      <p:sp>
        <p:nvSpPr>
          <p:cNvPr id="486" name="Google Shape;486;p34"/>
          <p:cNvSpPr txBox="1">
            <a:spLocks noGrp="1"/>
          </p:cNvSpPr>
          <p:nvPr>
            <p:ph type="subTitle" idx="1"/>
          </p:nvPr>
        </p:nvSpPr>
        <p:spPr>
          <a:xfrm>
            <a:off x="4966927" y="1821838"/>
            <a:ext cx="2818800" cy="23117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solidFill>
                  <a:schemeClr val="bg2"/>
                </a:solidFill>
              </a:rPr>
              <a:t>Pages include:</a:t>
            </a:r>
          </a:p>
          <a:p>
            <a:pPr marL="0" lvl="0" indent="0" algn="l" rtl="0">
              <a:spcBef>
                <a:spcPts val="0"/>
              </a:spcBef>
              <a:spcAft>
                <a:spcPts val="0"/>
              </a:spcAft>
              <a:buNone/>
            </a:pPr>
            <a:endParaRPr lang="en-GB"/>
          </a:p>
          <a:p>
            <a:pPr marL="228600" lvl="0" indent="-228600" algn="l" rtl="0">
              <a:spcBef>
                <a:spcPts val="0"/>
              </a:spcBef>
              <a:spcAft>
                <a:spcPts val="0"/>
              </a:spcAft>
              <a:buFont typeface="Arial" panose="020B0604020202020204" pitchFamily="34" charset="0"/>
              <a:buChar char="•"/>
            </a:pPr>
            <a:r>
              <a:rPr lang="en-GB"/>
              <a:t>Home page</a:t>
            </a:r>
          </a:p>
          <a:p>
            <a:pPr marL="228600" lvl="0" indent="-228600" algn="l" rtl="0">
              <a:spcBef>
                <a:spcPts val="0"/>
              </a:spcBef>
              <a:spcAft>
                <a:spcPts val="0"/>
              </a:spcAft>
              <a:buFont typeface="Arial" panose="020B0604020202020204" pitchFamily="34" charset="0"/>
              <a:buChar char="•"/>
            </a:pPr>
            <a:endParaRPr lang="en-GB"/>
          </a:p>
          <a:p>
            <a:pPr marL="228600" lvl="0" indent="-228600" algn="l" rtl="0">
              <a:spcBef>
                <a:spcPts val="0"/>
              </a:spcBef>
              <a:spcAft>
                <a:spcPts val="0"/>
              </a:spcAft>
              <a:buFont typeface="Arial" panose="020B0604020202020204" pitchFamily="34" charset="0"/>
              <a:buChar char="•"/>
            </a:pPr>
            <a:r>
              <a:rPr lang="en-GB"/>
              <a:t>Course Overview page-  with a Student Life sub-section </a:t>
            </a:r>
          </a:p>
          <a:p>
            <a:pPr marL="228600" lvl="0" indent="-228600" algn="l" rtl="0">
              <a:spcBef>
                <a:spcPts val="0"/>
              </a:spcBef>
              <a:spcAft>
                <a:spcPts val="0"/>
              </a:spcAft>
              <a:buFont typeface="Arial" panose="020B0604020202020204" pitchFamily="34" charset="0"/>
              <a:buChar char="•"/>
            </a:pPr>
            <a:endParaRPr lang="en-GB"/>
          </a:p>
          <a:p>
            <a:pPr marL="228600" lvl="0" indent="-228600" algn="l" rtl="0">
              <a:spcBef>
                <a:spcPts val="0"/>
              </a:spcBef>
              <a:spcAft>
                <a:spcPts val="0"/>
              </a:spcAft>
              <a:buFont typeface="Arial" panose="020B0604020202020204" pitchFamily="34" charset="0"/>
              <a:buChar char="•"/>
            </a:pPr>
            <a:r>
              <a:rPr lang="en-GB"/>
              <a:t>Contact page  </a:t>
            </a:r>
          </a:p>
          <a:p>
            <a:pPr marL="228600" lvl="0" indent="-228600" algn="l" rtl="0">
              <a:spcBef>
                <a:spcPts val="0"/>
              </a:spcBef>
              <a:spcAft>
                <a:spcPts val="0"/>
              </a:spcAft>
              <a:buFont typeface="Arial" panose="020B0604020202020204" pitchFamily="34" charset="0"/>
              <a:buChar char="•"/>
            </a:pPr>
            <a:endParaRPr lang="en-GB"/>
          </a:p>
          <a:p>
            <a:pPr marL="228600" lvl="0" indent="-228600" algn="l" rtl="0">
              <a:spcBef>
                <a:spcPts val="0"/>
              </a:spcBef>
              <a:spcAft>
                <a:spcPts val="0"/>
              </a:spcAft>
              <a:buFont typeface="Arial" panose="020B0604020202020204" pitchFamily="34" charset="0"/>
              <a:buChar char="•"/>
            </a:pPr>
            <a:r>
              <a:rPr lang="en-GB"/>
              <a:t>About Us</a:t>
            </a:r>
          </a:p>
        </p:txBody>
      </p:sp>
      <p:sp>
        <p:nvSpPr>
          <p:cNvPr id="487" name="Google Shape;487;p34"/>
          <p:cNvSpPr txBox="1">
            <a:spLocks noGrp="1"/>
          </p:cNvSpPr>
          <p:nvPr>
            <p:ph type="subTitle" idx="2"/>
          </p:nvPr>
        </p:nvSpPr>
        <p:spPr>
          <a:xfrm>
            <a:off x="1358273" y="1821838"/>
            <a:ext cx="2818800" cy="2457554"/>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GB"/>
              <a:t>To design a responsive university website for potential students of City’s computer science foundation course</a:t>
            </a:r>
          </a:p>
          <a:p>
            <a:pPr marL="171450" lvl="0" indent="-171450" algn="l" rtl="0">
              <a:spcBef>
                <a:spcPts val="0"/>
              </a:spcBef>
              <a:spcAft>
                <a:spcPts val="0"/>
              </a:spcAft>
              <a:buFont typeface="Arial" panose="020B0604020202020204" pitchFamily="34" charset="0"/>
              <a:buChar char="•"/>
            </a:pPr>
            <a:endParaRPr lang="en-GB"/>
          </a:p>
          <a:p>
            <a:pPr marL="171450" lvl="0" indent="-171450" algn="l" rtl="0">
              <a:spcBef>
                <a:spcPts val="0"/>
              </a:spcBef>
              <a:spcAft>
                <a:spcPts val="0"/>
              </a:spcAft>
              <a:buFont typeface="Arial" panose="020B0604020202020204" pitchFamily="34" charset="0"/>
              <a:buChar char="•"/>
            </a:pPr>
            <a:r>
              <a:rPr lang="en-GB"/>
              <a:t>The website aims to be well designed, informative, visually appealing, user-friendly and target “students” as the main demographic.</a:t>
            </a:r>
          </a:p>
          <a:p>
            <a:pPr marL="0" lvl="0" indent="0" algn="l" rtl="0">
              <a:spcBef>
                <a:spcPts val="0"/>
              </a:spcBef>
              <a:spcAft>
                <a:spcPts val="0"/>
              </a:spcAft>
            </a:pPr>
            <a:endParaRPr lang="en-GB"/>
          </a:p>
          <a:p>
            <a:pPr marL="171450" lvl="0" indent="-171450" algn="l" rtl="0">
              <a:spcBef>
                <a:spcPts val="0"/>
              </a:spcBef>
              <a:spcAft>
                <a:spcPts val="0"/>
              </a:spcAft>
              <a:buFont typeface="Arial" panose="020B0604020202020204" pitchFamily="34" charset="0"/>
              <a:buChar char="•"/>
            </a:pPr>
            <a:r>
              <a:rPr lang="en-GB"/>
              <a:t>Should allow students to navigate through the different pages.</a:t>
            </a:r>
          </a:p>
        </p:txBody>
      </p:sp>
      <p:sp>
        <p:nvSpPr>
          <p:cNvPr id="488" name="Google Shape;488;p34"/>
          <p:cNvSpPr txBox="1">
            <a:spLocks noGrp="1"/>
          </p:cNvSpPr>
          <p:nvPr>
            <p:ph type="subTitle" idx="3"/>
          </p:nvPr>
        </p:nvSpPr>
        <p:spPr>
          <a:xfrm>
            <a:off x="1358275" y="1426139"/>
            <a:ext cx="2818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Our aims</a:t>
            </a:r>
            <a:endParaRP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 name="Google Shape;562;p38">
            <a:extLst>
              <a:ext uri="{FF2B5EF4-FFF2-40B4-BE49-F238E27FC236}">
                <a16:creationId xmlns:a16="http://schemas.microsoft.com/office/drawing/2014/main" id="{B33B2FEA-095F-25F4-0CCB-80BFA23109F9}"/>
              </a:ext>
            </a:extLst>
          </p:cNvPr>
          <p:cNvSpPr txBox="1">
            <a:spLocks/>
          </p:cNvSpPr>
          <p:nvPr/>
        </p:nvSpPr>
        <p:spPr>
          <a:xfrm>
            <a:off x="690107" y="622880"/>
            <a:ext cx="4064944" cy="3937281"/>
          </a:xfrm>
          <a:prstGeom prst="rect">
            <a:avLst/>
          </a:prstGeom>
          <a:solidFill>
            <a:srgbClr val="FFFFFF">
              <a:alpha val="40392"/>
            </a:srgbClr>
          </a:solidFill>
          <a:ln w="9525" cap="flat" cmpd="sng">
            <a:solidFill>
              <a:schemeClr val="tx1"/>
            </a:solidFill>
            <a:prstDash val="solid"/>
            <a:round/>
            <a:headEnd type="none" w="sm" len="sm"/>
            <a:tailEnd type="none" w="sm" len="sm"/>
          </a:ln>
        </p:spPr>
        <p:txBody>
          <a:bodyPr spcFirstLastPara="1" wrap="square" lIns="91425" tIns="91425" rIns="91425" bIns="91425" anchor="b" anchorCtr="0">
            <a:noAutofit/>
          </a:bodyPr>
          <a:lstStyle/>
          <a:p>
            <a:pPr algn="ctr" rtl="0">
              <a:buClrTx/>
              <a:buFontTx/>
            </a:pPr>
            <a:r>
              <a:rPr lang="en-GB" sz="1800" dirty="0">
                <a:solidFill>
                  <a:sysClr val="windowText" lastClr="000000"/>
                </a:solidFill>
              </a:rPr>
              <a:t> </a:t>
            </a:r>
          </a:p>
        </p:txBody>
      </p:sp>
      <p:sp>
        <p:nvSpPr>
          <p:cNvPr id="46" name="Google Shape;442;p32">
            <a:extLst>
              <a:ext uri="{FF2B5EF4-FFF2-40B4-BE49-F238E27FC236}">
                <a16:creationId xmlns:a16="http://schemas.microsoft.com/office/drawing/2014/main" id="{1739A996-3BF0-9558-DE0D-FF98F2812202}"/>
              </a:ext>
            </a:extLst>
          </p:cNvPr>
          <p:cNvSpPr txBox="1">
            <a:spLocks noGrp="1"/>
          </p:cNvSpPr>
          <p:nvPr>
            <p:ph type="title"/>
          </p:nvPr>
        </p:nvSpPr>
        <p:spPr>
          <a:xfrm>
            <a:off x="1159559" y="1480253"/>
            <a:ext cx="3992100" cy="104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400"/>
              <a:t>Group Meetings</a:t>
            </a:r>
          </a:p>
        </p:txBody>
      </p:sp>
      <p:sp>
        <p:nvSpPr>
          <p:cNvPr id="47" name="Google Shape;443;p32">
            <a:extLst>
              <a:ext uri="{FF2B5EF4-FFF2-40B4-BE49-F238E27FC236}">
                <a16:creationId xmlns:a16="http://schemas.microsoft.com/office/drawing/2014/main" id="{93F3B062-7306-F517-C8BF-2D17E6233FCA}"/>
              </a:ext>
            </a:extLst>
          </p:cNvPr>
          <p:cNvSpPr txBox="1">
            <a:spLocks noGrp="1"/>
          </p:cNvSpPr>
          <p:nvPr>
            <p:ph type="subTitle" idx="1"/>
          </p:nvPr>
        </p:nvSpPr>
        <p:spPr>
          <a:xfrm>
            <a:off x="1209666" y="2349085"/>
            <a:ext cx="4085214" cy="1046700"/>
          </a:xfrm>
          <a:prstGeom prst="rect">
            <a:avLst/>
          </a:prstGeom>
        </p:spPr>
        <p:txBody>
          <a:bodyPr spcFirstLastPara="1" wrap="square" lIns="91425" tIns="91425" rIns="91425" bIns="91425" anchor="t" anchorCtr="0">
            <a:noAutofit/>
          </a:bodyPr>
          <a:lstStyle/>
          <a:p>
            <a:pPr marL="285750" lvl="0" indent="-285750" rtl="0">
              <a:spcBef>
                <a:spcPts val="1000"/>
              </a:spcBef>
              <a:spcAft>
                <a:spcPts val="0"/>
              </a:spcAft>
              <a:buSzPts val="1200"/>
              <a:buFont typeface="Arial" panose="020B0604020202020204" pitchFamily="34" charset="0"/>
              <a:buChar char="•"/>
            </a:pPr>
            <a:r>
              <a:rPr lang="en-GB" sz="1400">
                <a:solidFill>
                  <a:schemeClr val="tx1"/>
                </a:solidFill>
                <a:latin typeface="Barlow" pitchFamily="2" charset="77"/>
              </a:rPr>
              <a:t>Web development labs</a:t>
            </a:r>
          </a:p>
          <a:p>
            <a:pPr marL="152400" lvl="0" rtl="0">
              <a:spcBef>
                <a:spcPts val="1000"/>
              </a:spcBef>
              <a:spcAft>
                <a:spcPts val="0"/>
              </a:spcAft>
              <a:buSzPts val="1200"/>
              <a:buFont typeface="Arial" panose="020B0604020202020204" pitchFamily="34" charset="0"/>
              <a:buChar char="•"/>
            </a:pPr>
            <a:r>
              <a:rPr lang="en-GB" sz="1400">
                <a:solidFill>
                  <a:schemeClr val="tx1"/>
                </a:solidFill>
                <a:latin typeface="Barlow" pitchFamily="2" charset="77"/>
              </a:rPr>
              <a:t>12/12/23 - Law library T129 3pm</a:t>
            </a:r>
          </a:p>
        </p:txBody>
      </p:sp>
      <p:pic>
        <p:nvPicPr>
          <p:cNvPr id="48" name="Picture 2">
            <a:extLst>
              <a:ext uri="{FF2B5EF4-FFF2-40B4-BE49-F238E27FC236}">
                <a16:creationId xmlns:a16="http://schemas.microsoft.com/office/drawing/2014/main" id="{D302690E-52F6-B90F-605A-16A867E573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9838" y="622880"/>
            <a:ext cx="2952961" cy="3937281"/>
          </a:xfrm>
          <a:prstGeom prst="rect">
            <a:avLst/>
          </a:prstGeom>
          <a:noFill/>
          <a:ln w="19050">
            <a:solidFill>
              <a:srgbClr val="EA4EE3"/>
            </a:solidFill>
          </a:ln>
          <a:extLst>
            <a:ext uri="{909E8E84-426E-40DD-AFC4-6F175D3DCCD1}">
              <a14:hiddenFill xmlns:a14="http://schemas.microsoft.com/office/drawing/2010/main">
                <a:solidFill>
                  <a:srgbClr val="FFFFFF"/>
                </a:solidFill>
              </a14:hiddenFill>
            </a:ext>
          </a:extLst>
        </p:spPr>
      </p:pic>
      <p:grpSp>
        <p:nvGrpSpPr>
          <p:cNvPr id="59" name="Google Shape;405;p29">
            <a:extLst>
              <a:ext uri="{FF2B5EF4-FFF2-40B4-BE49-F238E27FC236}">
                <a16:creationId xmlns:a16="http://schemas.microsoft.com/office/drawing/2014/main" id="{2771F93C-AC3F-B97A-D9FC-57CBF2F073FB}"/>
              </a:ext>
            </a:extLst>
          </p:cNvPr>
          <p:cNvGrpSpPr/>
          <p:nvPr/>
        </p:nvGrpSpPr>
        <p:grpSpPr>
          <a:xfrm>
            <a:off x="690107" y="622438"/>
            <a:ext cx="721727" cy="306900"/>
            <a:chOff x="165600" y="165450"/>
            <a:chExt cx="721727" cy="306900"/>
          </a:xfrm>
        </p:grpSpPr>
        <p:sp>
          <p:nvSpPr>
            <p:cNvPr id="60" name="Google Shape;406;p29">
              <a:extLst>
                <a:ext uri="{FF2B5EF4-FFF2-40B4-BE49-F238E27FC236}">
                  <a16:creationId xmlns:a16="http://schemas.microsoft.com/office/drawing/2014/main" id="{72A1F075-3580-9C16-359C-E3F575B275D6}"/>
                </a:ext>
              </a:extLst>
            </p:cNvPr>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07;p29">
              <a:extLst>
                <a:ext uri="{FF2B5EF4-FFF2-40B4-BE49-F238E27FC236}">
                  <a16:creationId xmlns:a16="http://schemas.microsoft.com/office/drawing/2014/main" id="{988F661B-1390-7D5E-1645-36B0A6C0C98F}"/>
                </a:ext>
              </a:extLst>
            </p:cNvPr>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08;p29">
              <a:extLst>
                <a:ext uri="{FF2B5EF4-FFF2-40B4-BE49-F238E27FC236}">
                  <a16:creationId xmlns:a16="http://schemas.microsoft.com/office/drawing/2014/main" id="{C1C65F34-F933-CDE2-2746-D8CAFA7F6BC7}"/>
                </a:ext>
              </a:extLst>
            </p:cNvPr>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09;p29">
              <a:extLst>
                <a:ext uri="{FF2B5EF4-FFF2-40B4-BE49-F238E27FC236}">
                  <a16:creationId xmlns:a16="http://schemas.microsoft.com/office/drawing/2014/main" id="{C338F96E-EDC2-651E-695A-147DFEAB392A}"/>
                </a:ext>
              </a:extLst>
            </p:cNvPr>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10;p29">
              <a:extLst>
                <a:ext uri="{FF2B5EF4-FFF2-40B4-BE49-F238E27FC236}">
                  <a16:creationId xmlns:a16="http://schemas.microsoft.com/office/drawing/2014/main" id="{1783B9ED-D475-70D8-BE74-95B06363D7A3}"/>
                </a:ext>
              </a:extLst>
            </p:cNvPr>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 name="Google Shape;411;p29">
              <a:extLst>
                <a:ext uri="{FF2B5EF4-FFF2-40B4-BE49-F238E27FC236}">
                  <a16:creationId xmlns:a16="http://schemas.microsoft.com/office/drawing/2014/main" id="{476522A7-EDE7-CBD7-25A5-E29B26D9BF7C}"/>
                </a:ext>
              </a:extLst>
            </p:cNvPr>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grpSp>
      <p:cxnSp>
        <p:nvCxnSpPr>
          <p:cNvPr id="21" name="Straight Arrow Connector 20">
            <a:extLst>
              <a:ext uri="{FF2B5EF4-FFF2-40B4-BE49-F238E27FC236}">
                <a16:creationId xmlns:a16="http://schemas.microsoft.com/office/drawing/2014/main" id="{28CC1AD0-6C94-625C-6EEF-1961ED77FA63}"/>
              </a:ext>
            </a:extLst>
          </p:cNvPr>
          <p:cNvCxnSpPr>
            <a:cxnSpLocks/>
          </p:cNvCxnSpPr>
          <p:nvPr/>
        </p:nvCxnSpPr>
        <p:spPr>
          <a:xfrm>
            <a:off x="4123766" y="3039035"/>
            <a:ext cx="109961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62" name="Google Shape;562;p38"/>
          <p:cNvSpPr txBox="1">
            <a:spLocks noGrp="1"/>
          </p:cNvSpPr>
          <p:nvPr>
            <p:ph type="title" idx="4"/>
          </p:nvPr>
        </p:nvSpPr>
        <p:spPr>
          <a:xfrm>
            <a:off x="173328" y="158634"/>
            <a:ext cx="8781393" cy="482153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 </a:t>
            </a:r>
            <a:endParaRPr/>
          </a:p>
        </p:txBody>
      </p:sp>
      <p:sp>
        <p:nvSpPr>
          <p:cNvPr id="14" name="Rectangle 13">
            <a:extLst>
              <a:ext uri="{FF2B5EF4-FFF2-40B4-BE49-F238E27FC236}">
                <a16:creationId xmlns:a16="http://schemas.microsoft.com/office/drawing/2014/main" id="{C84497E4-204A-C7D9-F4B1-C41D9D9D9C35}"/>
              </a:ext>
            </a:extLst>
          </p:cNvPr>
          <p:cNvSpPr/>
          <p:nvPr/>
        </p:nvSpPr>
        <p:spPr>
          <a:xfrm>
            <a:off x="8743406" y="160979"/>
            <a:ext cx="216115" cy="4821539"/>
          </a:xfrm>
          <a:prstGeom prst="rect">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42890B3-E8B0-EDC8-0CA4-E597C1C478C7}"/>
              </a:ext>
            </a:extLst>
          </p:cNvPr>
          <p:cNvSpPr/>
          <p:nvPr/>
        </p:nvSpPr>
        <p:spPr>
          <a:xfrm>
            <a:off x="8743405" y="160979"/>
            <a:ext cx="216115" cy="1156646"/>
          </a:xfrm>
          <a:prstGeom prst="rect">
            <a:avLst/>
          </a:prstGeom>
          <a:solidFill>
            <a:schemeClr val="bg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Google Shape;502;p35">
            <a:extLst>
              <a:ext uri="{FF2B5EF4-FFF2-40B4-BE49-F238E27FC236}">
                <a16:creationId xmlns:a16="http://schemas.microsoft.com/office/drawing/2014/main" id="{F3919430-79F2-B386-D8F4-3E932AFD36A7}"/>
              </a:ext>
            </a:extLst>
          </p:cNvPr>
          <p:cNvSpPr txBox="1">
            <a:spLocks noGrp="1"/>
          </p:cNvSpPr>
          <p:nvPr>
            <p:ph type="title"/>
          </p:nvPr>
        </p:nvSpPr>
        <p:spPr>
          <a:xfrm>
            <a:off x="559667" y="507169"/>
            <a:ext cx="7481739" cy="76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t>Roles &amp; Responsibilities</a:t>
            </a:r>
            <a:endParaRPr sz="2800"/>
          </a:p>
        </p:txBody>
      </p:sp>
      <p:sp>
        <p:nvSpPr>
          <p:cNvPr id="52" name="Google Shape;503;p35">
            <a:extLst>
              <a:ext uri="{FF2B5EF4-FFF2-40B4-BE49-F238E27FC236}">
                <a16:creationId xmlns:a16="http://schemas.microsoft.com/office/drawing/2014/main" id="{8A283A98-EA51-0AD1-7BB2-FF512AA8D5EB}"/>
              </a:ext>
            </a:extLst>
          </p:cNvPr>
          <p:cNvSpPr txBox="1">
            <a:spLocks/>
          </p:cNvSpPr>
          <p:nvPr/>
        </p:nvSpPr>
        <p:spPr>
          <a:xfrm>
            <a:off x="2076006" y="6310201"/>
            <a:ext cx="4271963" cy="768900"/>
          </a:xfrm>
          <a:prstGeom prst="rect">
            <a:avLst/>
          </a:prstGeom>
          <a:noFill/>
          <a:ln w="9525" cap="flat" cmpd="sng">
            <a:noFill/>
            <a:prstDash val="solid"/>
            <a:round/>
            <a:headEnd type="none" w="sm" len="sm"/>
            <a:tailEnd type="none" w="sm" len="sm"/>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000"/>
              <a:buFont typeface="Space Grotesk"/>
              <a:buNone/>
              <a:defRPr sz="4000" b="1"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9pPr>
          </a:lstStyle>
          <a:p>
            <a:pPr algn="l"/>
            <a:r>
              <a:rPr lang="en-GB" sz="3200"/>
              <a:t>Designer</a:t>
            </a:r>
          </a:p>
        </p:txBody>
      </p:sp>
      <p:sp>
        <p:nvSpPr>
          <p:cNvPr id="53" name="Google Shape;505;p35">
            <a:extLst>
              <a:ext uri="{FF2B5EF4-FFF2-40B4-BE49-F238E27FC236}">
                <a16:creationId xmlns:a16="http://schemas.microsoft.com/office/drawing/2014/main" id="{4BB53B3C-EC1B-1BC5-D4D0-4BF32AC8943F}"/>
              </a:ext>
            </a:extLst>
          </p:cNvPr>
          <p:cNvSpPr txBox="1">
            <a:spLocks noGrp="1"/>
          </p:cNvSpPr>
          <p:nvPr>
            <p:ph type="subTitle" idx="1"/>
          </p:nvPr>
        </p:nvSpPr>
        <p:spPr>
          <a:xfrm>
            <a:off x="2076006" y="6998692"/>
            <a:ext cx="4557563" cy="125948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accent1"/>
                </a:solidFill>
              </a:rPr>
              <a:t>Nabila and Sara</a:t>
            </a:r>
          </a:p>
          <a:p>
            <a:pPr marL="0" lvl="0" indent="0" algn="l" rtl="0">
              <a:spcBef>
                <a:spcPts val="0"/>
              </a:spcBef>
              <a:spcAft>
                <a:spcPts val="0"/>
              </a:spcAft>
              <a:buNone/>
            </a:pPr>
            <a:r>
              <a:rPr lang="en-GB"/>
              <a:t>The designers main responsibility should be to create the visual look of the website. This includes setting the layout, colour scheme, font and overall aesthetic of the website. They must create well designed wireframes which can be passed onto the developers and understood by them easily.</a:t>
            </a:r>
          </a:p>
        </p:txBody>
      </p:sp>
      <p:grpSp>
        <p:nvGrpSpPr>
          <p:cNvPr id="54" name="Google Shape;1189;p50">
            <a:extLst>
              <a:ext uri="{FF2B5EF4-FFF2-40B4-BE49-F238E27FC236}">
                <a16:creationId xmlns:a16="http://schemas.microsoft.com/office/drawing/2014/main" id="{F67FBA61-2C19-26C9-4F0F-D50911364F48}"/>
              </a:ext>
            </a:extLst>
          </p:cNvPr>
          <p:cNvGrpSpPr/>
          <p:nvPr/>
        </p:nvGrpSpPr>
        <p:grpSpPr>
          <a:xfrm flipH="1">
            <a:off x="171747" y="4178263"/>
            <a:ext cx="808997" cy="809042"/>
            <a:chOff x="3992875" y="2884425"/>
            <a:chExt cx="447900" cy="447925"/>
          </a:xfrm>
        </p:grpSpPr>
        <p:sp>
          <p:nvSpPr>
            <p:cNvPr id="55" name="Google Shape;1190;p50">
              <a:extLst>
                <a:ext uri="{FF2B5EF4-FFF2-40B4-BE49-F238E27FC236}">
                  <a16:creationId xmlns:a16="http://schemas.microsoft.com/office/drawing/2014/main" id="{6996CC2F-F8C0-0673-506A-EEF7930DE29B}"/>
                </a:ext>
              </a:extLst>
            </p:cNvPr>
            <p:cNvSpPr/>
            <p:nvPr/>
          </p:nvSpPr>
          <p:spPr>
            <a:xfrm>
              <a:off x="4324625" y="3216200"/>
              <a:ext cx="116150" cy="116150"/>
            </a:xfrm>
            <a:custGeom>
              <a:avLst/>
              <a:gdLst/>
              <a:ahLst/>
              <a:cxnLst/>
              <a:rect l="l" t="t" r="r" b="b"/>
              <a:pathLst>
                <a:path w="4646" h="4646" extrusionOk="0">
                  <a:moveTo>
                    <a:pt x="4430" y="235"/>
                  </a:moveTo>
                  <a:lnTo>
                    <a:pt x="4430" y="4432"/>
                  </a:lnTo>
                  <a:lnTo>
                    <a:pt x="215" y="4432"/>
                  </a:lnTo>
                  <a:lnTo>
                    <a:pt x="215" y="235"/>
                  </a:lnTo>
                  <a:close/>
                  <a:moveTo>
                    <a:pt x="1" y="1"/>
                  </a:moveTo>
                  <a:lnTo>
                    <a:pt x="1" y="4645"/>
                  </a:lnTo>
                  <a:lnTo>
                    <a:pt x="4646" y="4645"/>
                  </a:lnTo>
                  <a:lnTo>
                    <a:pt x="46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91;p50">
              <a:extLst>
                <a:ext uri="{FF2B5EF4-FFF2-40B4-BE49-F238E27FC236}">
                  <a16:creationId xmlns:a16="http://schemas.microsoft.com/office/drawing/2014/main" id="{25D47E70-8BC0-DACB-9E70-B047D855BC25}"/>
                </a:ext>
              </a:extLst>
            </p:cNvPr>
            <p:cNvSpPr/>
            <p:nvPr/>
          </p:nvSpPr>
          <p:spPr>
            <a:xfrm>
              <a:off x="4213875" y="3105475"/>
              <a:ext cx="116125" cy="116600"/>
            </a:xfrm>
            <a:custGeom>
              <a:avLst/>
              <a:gdLst/>
              <a:ahLst/>
              <a:cxnLst/>
              <a:rect l="l" t="t" r="r" b="b"/>
              <a:pathLst>
                <a:path w="4645" h="4664" extrusionOk="0">
                  <a:moveTo>
                    <a:pt x="4431" y="235"/>
                  </a:moveTo>
                  <a:lnTo>
                    <a:pt x="4431" y="4430"/>
                  </a:lnTo>
                  <a:lnTo>
                    <a:pt x="234" y="4430"/>
                  </a:lnTo>
                  <a:lnTo>
                    <a:pt x="234" y="235"/>
                  </a:lnTo>
                  <a:close/>
                  <a:moveTo>
                    <a:pt x="0" y="0"/>
                  </a:moveTo>
                  <a:lnTo>
                    <a:pt x="0" y="4664"/>
                  </a:lnTo>
                  <a:lnTo>
                    <a:pt x="4645" y="4664"/>
                  </a:lnTo>
                  <a:lnTo>
                    <a:pt x="4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92;p50">
              <a:extLst>
                <a:ext uri="{FF2B5EF4-FFF2-40B4-BE49-F238E27FC236}">
                  <a16:creationId xmlns:a16="http://schemas.microsoft.com/office/drawing/2014/main" id="{1B1E12BA-7C66-494E-DD63-FA5792401CF2}"/>
                </a:ext>
              </a:extLst>
            </p:cNvPr>
            <p:cNvSpPr/>
            <p:nvPr/>
          </p:nvSpPr>
          <p:spPr>
            <a:xfrm>
              <a:off x="4213875" y="2995200"/>
              <a:ext cx="116125" cy="116150"/>
            </a:xfrm>
            <a:custGeom>
              <a:avLst/>
              <a:gdLst/>
              <a:ahLst/>
              <a:cxnLst/>
              <a:rect l="l" t="t" r="r" b="b"/>
              <a:pathLst>
                <a:path w="4645" h="4646" extrusionOk="0">
                  <a:moveTo>
                    <a:pt x="4431" y="215"/>
                  </a:moveTo>
                  <a:lnTo>
                    <a:pt x="4431" y="4411"/>
                  </a:lnTo>
                  <a:lnTo>
                    <a:pt x="234" y="4411"/>
                  </a:lnTo>
                  <a:lnTo>
                    <a:pt x="234" y="215"/>
                  </a:lnTo>
                  <a:close/>
                  <a:moveTo>
                    <a:pt x="0" y="1"/>
                  </a:moveTo>
                  <a:lnTo>
                    <a:pt x="0" y="4646"/>
                  </a:lnTo>
                  <a:lnTo>
                    <a:pt x="4645" y="4646"/>
                  </a:lnTo>
                  <a:lnTo>
                    <a:pt x="46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93;p50">
              <a:extLst>
                <a:ext uri="{FF2B5EF4-FFF2-40B4-BE49-F238E27FC236}">
                  <a16:creationId xmlns:a16="http://schemas.microsoft.com/office/drawing/2014/main" id="{187052DB-0668-0AC0-CA23-E9E2775B690A}"/>
                </a:ext>
              </a:extLst>
            </p:cNvPr>
            <p:cNvSpPr/>
            <p:nvPr/>
          </p:nvSpPr>
          <p:spPr>
            <a:xfrm>
              <a:off x="4103125" y="3105475"/>
              <a:ext cx="116625" cy="116600"/>
            </a:xfrm>
            <a:custGeom>
              <a:avLst/>
              <a:gdLst/>
              <a:ahLst/>
              <a:cxnLst/>
              <a:rect l="l" t="t" r="r" b="b"/>
              <a:pathLst>
                <a:path w="4665" h="4664" extrusionOk="0">
                  <a:moveTo>
                    <a:pt x="4430" y="235"/>
                  </a:moveTo>
                  <a:lnTo>
                    <a:pt x="4430" y="4430"/>
                  </a:lnTo>
                  <a:lnTo>
                    <a:pt x="235" y="4430"/>
                  </a:lnTo>
                  <a:lnTo>
                    <a:pt x="235" y="235"/>
                  </a:lnTo>
                  <a:close/>
                  <a:moveTo>
                    <a:pt x="1" y="0"/>
                  </a:moveTo>
                  <a:lnTo>
                    <a:pt x="1" y="4664"/>
                  </a:lnTo>
                  <a:lnTo>
                    <a:pt x="4664" y="4664"/>
                  </a:lnTo>
                  <a:lnTo>
                    <a:pt x="4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94;p50">
              <a:extLst>
                <a:ext uri="{FF2B5EF4-FFF2-40B4-BE49-F238E27FC236}">
                  <a16:creationId xmlns:a16="http://schemas.microsoft.com/office/drawing/2014/main" id="{AB52807E-7F9C-0975-625F-F77D08ADEE29}"/>
                </a:ext>
              </a:extLst>
            </p:cNvPr>
            <p:cNvSpPr/>
            <p:nvPr/>
          </p:nvSpPr>
          <p:spPr>
            <a:xfrm>
              <a:off x="4324625" y="3105475"/>
              <a:ext cx="116150" cy="116600"/>
            </a:xfrm>
            <a:custGeom>
              <a:avLst/>
              <a:gdLst/>
              <a:ahLst/>
              <a:cxnLst/>
              <a:rect l="l" t="t" r="r" b="b"/>
              <a:pathLst>
                <a:path w="4646" h="4664" extrusionOk="0">
                  <a:moveTo>
                    <a:pt x="4430" y="235"/>
                  </a:moveTo>
                  <a:lnTo>
                    <a:pt x="4430" y="4430"/>
                  </a:lnTo>
                  <a:lnTo>
                    <a:pt x="215" y="4430"/>
                  </a:lnTo>
                  <a:lnTo>
                    <a:pt x="215" y="235"/>
                  </a:lnTo>
                  <a:close/>
                  <a:moveTo>
                    <a:pt x="1" y="0"/>
                  </a:moveTo>
                  <a:lnTo>
                    <a:pt x="1" y="4664"/>
                  </a:lnTo>
                  <a:lnTo>
                    <a:pt x="4646" y="4664"/>
                  </a:lnTo>
                  <a:lnTo>
                    <a:pt x="46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95;p50">
              <a:extLst>
                <a:ext uri="{FF2B5EF4-FFF2-40B4-BE49-F238E27FC236}">
                  <a16:creationId xmlns:a16="http://schemas.microsoft.com/office/drawing/2014/main" id="{FD0DC77C-797C-2206-F90F-2B089B01FAF2}"/>
                </a:ext>
              </a:extLst>
            </p:cNvPr>
            <p:cNvSpPr/>
            <p:nvPr/>
          </p:nvSpPr>
          <p:spPr>
            <a:xfrm>
              <a:off x="4324625" y="2995200"/>
              <a:ext cx="116150" cy="116150"/>
            </a:xfrm>
            <a:custGeom>
              <a:avLst/>
              <a:gdLst/>
              <a:ahLst/>
              <a:cxnLst/>
              <a:rect l="l" t="t" r="r" b="b"/>
              <a:pathLst>
                <a:path w="4646" h="4646" extrusionOk="0">
                  <a:moveTo>
                    <a:pt x="4430" y="215"/>
                  </a:moveTo>
                  <a:lnTo>
                    <a:pt x="4430" y="4411"/>
                  </a:lnTo>
                  <a:lnTo>
                    <a:pt x="215" y="4411"/>
                  </a:lnTo>
                  <a:lnTo>
                    <a:pt x="215" y="215"/>
                  </a:lnTo>
                  <a:close/>
                  <a:moveTo>
                    <a:pt x="1" y="1"/>
                  </a:moveTo>
                  <a:lnTo>
                    <a:pt x="1" y="4646"/>
                  </a:lnTo>
                  <a:lnTo>
                    <a:pt x="4646" y="4646"/>
                  </a:lnTo>
                  <a:lnTo>
                    <a:pt x="46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96;p50">
              <a:extLst>
                <a:ext uri="{FF2B5EF4-FFF2-40B4-BE49-F238E27FC236}">
                  <a16:creationId xmlns:a16="http://schemas.microsoft.com/office/drawing/2014/main" id="{F84F2AAA-457A-3527-E9C1-1BD63845355C}"/>
                </a:ext>
              </a:extLst>
            </p:cNvPr>
            <p:cNvSpPr/>
            <p:nvPr/>
          </p:nvSpPr>
          <p:spPr>
            <a:xfrm>
              <a:off x="4324625" y="2884425"/>
              <a:ext cx="116150" cy="116150"/>
            </a:xfrm>
            <a:custGeom>
              <a:avLst/>
              <a:gdLst/>
              <a:ahLst/>
              <a:cxnLst/>
              <a:rect l="l" t="t" r="r" b="b"/>
              <a:pathLst>
                <a:path w="4646" h="4646" extrusionOk="0">
                  <a:moveTo>
                    <a:pt x="4430" y="216"/>
                  </a:moveTo>
                  <a:lnTo>
                    <a:pt x="4430" y="4432"/>
                  </a:lnTo>
                  <a:lnTo>
                    <a:pt x="215" y="4432"/>
                  </a:lnTo>
                  <a:lnTo>
                    <a:pt x="215" y="216"/>
                  </a:lnTo>
                  <a:close/>
                  <a:moveTo>
                    <a:pt x="1" y="1"/>
                  </a:moveTo>
                  <a:lnTo>
                    <a:pt x="1" y="4646"/>
                  </a:lnTo>
                  <a:lnTo>
                    <a:pt x="4646" y="4646"/>
                  </a:lnTo>
                  <a:lnTo>
                    <a:pt x="46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97;p50">
              <a:extLst>
                <a:ext uri="{FF2B5EF4-FFF2-40B4-BE49-F238E27FC236}">
                  <a16:creationId xmlns:a16="http://schemas.microsoft.com/office/drawing/2014/main" id="{FB3589E4-F0EC-33CF-8ADC-0B2A28BA9C67}"/>
                </a:ext>
              </a:extLst>
            </p:cNvPr>
            <p:cNvSpPr/>
            <p:nvPr/>
          </p:nvSpPr>
          <p:spPr>
            <a:xfrm>
              <a:off x="4213875" y="3216200"/>
              <a:ext cx="116125" cy="116150"/>
            </a:xfrm>
            <a:custGeom>
              <a:avLst/>
              <a:gdLst/>
              <a:ahLst/>
              <a:cxnLst/>
              <a:rect l="l" t="t" r="r" b="b"/>
              <a:pathLst>
                <a:path w="4645" h="4646" extrusionOk="0">
                  <a:moveTo>
                    <a:pt x="4431" y="235"/>
                  </a:moveTo>
                  <a:lnTo>
                    <a:pt x="4431" y="4432"/>
                  </a:lnTo>
                  <a:lnTo>
                    <a:pt x="234" y="4432"/>
                  </a:lnTo>
                  <a:lnTo>
                    <a:pt x="234" y="235"/>
                  </a:lnTo>
                  <a:close/>
                  <a:moveTo>
                    <a:pt x="0" y="1"/>
                  </a:moveTo>
                  <a:lnTo>
                    <a:pt x="0" y="4645"/>
                  </a:lnTo>
                  <a:lnTo>
                    <a:pt x="4645" y="4645"/>
                  </a:lnTo>
                  <a:lnTo>
                    <a:pt x="46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98;p50">
              <a:extLst>
                <a:ext uri="{FF2B5EF4-FFF2-40B4-BE49-F238E27FC236}">
                  <a16:creationId xmlns:a16="http://schemas.microsoft.com/office/drawing/2014/main" id="{7C74E41A-E368-D1D3-82E3-596D72684918}"/>
                </a:ext>
              </a:extLst>
            </p:cNvPr>
            <p:cNvSpPr/>
            <p:nvPr/>
          </p:nvSpPr>
          <p:spPr>
            <a:xfrm>
              <a:off x="4103125" y="3216200"/>
              <a:ext cx="116625" cy="116150"/>
            </a:xfrm>
            <a:custGeom>
              <a:avLst/>
              <a:gdLst/>
              <a:ahLst/>
              <a:cxnLst/>
              <a:rect l="l" t="t" r="r" b="b"/>
              <a:pathLst>
                <a:path w="4665" h="4646" extrusionOk="0">
                  <a:moveTo>
                    <a:pt x="4430" y="235"/>
                  </a:moveTo>
                  <a:lnTo>
                    <a:pt x="4430" y="4432"/>
                  </a:lnTo>
                  <a:lnTo>
                    <a:pt x="235" y="4432"/>
                  </a:lnTo>
                  <a:lnTo>
                    <a:pt x="235" y="235"/>
                  </a:lnTo>
                  <a:close/>
                  <a:moveTo>
                    <a:pt x="1" y="1"/>
                  </a:moveTo>
                  <a:lnTo>
                    <a:pt x="1" y="4645"/>
                  </a:lnTo>
                  <a:lnTo>
                    <a:pt x="4664" y="4645"/>
                  </a:lnTo>
                  <a:lnTo>
                    <a:pt x="46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99;p50">
              <a:extLst>
                <a:ext uri="{FF2B5EF4-FFF2-40B4-BE49-F238E27FC236}">
                  <a16:creationId xmlns:a16="http://schemas.microsoft.com/office/drawing/2014/main" id="{EC46A614-3E0D-0BB1-6F50-27D16F82976F}"/>
                </a:ext>
              </a:extLst>
            </p:cNvPr>
            <p:cNvSpPr/>
            <p:nvPr/>
          </p:nvSpPr>
          <p:spPr>
            <a:xfrm>
              <a:off x="3992875" y="3216200"/>
              <a:ext cx="116125" cy="116150"/>
            </a:xfrm>
            <a:custGeom>
              <a:avLst/>
              <a:gdLst/>
              <a:ahLst/>
              <a:cxnLst/>
              <a:rect l="l" t="t" r="r" b="b"/>
              <a:pathLst>
                <a:path w="4645" h="4646" extrusionOk="0">
                  <a:moveTo>
                    <a:pt x="4411" y="235"/>
                  </a:moveTo>
                  <a:lnTo>
                    <a:pt x="4411" y="4432"/>
                  </a:lnTo>
                  <a:lnTo>
                    <a:pt x="214" y="4432"/>
                  </a:lnTo>
                  <a:lnTo>
                    <a:pt x="214" y="235"/>
                  </a:lnTo>
                  <a:close/>
                  <a:moveTo>
                    <a:pt x="0" y="1"/>
                  </a:moveTo>
                  <a:lnTo>
                    <a:pt x="0" y="4645"/>
                  </a:lnTo>
                  <a:lnTo>
                    <a:pt x="4645" y="4645"/>
                  </a:lnTo>
                  <a:lnTo>
                    <a:pt x="46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6" name="Google Shape;557;p38">
            <a:extLst>
              <a:ext uri="{FF2B5EF4-FFF2-40B4-BE49-F238E27FC236}">
                <a16:creationId xmlns:a16="http://schemas.microsoft.com/office/drawing/2014/main" id="{CDA9E5CF-994C-F55A-98F5-AAA832228D52}"/>
              </a:ext>
            </a:extLst>
          </p:cNvPr>
          <p:cNvPicPr preferRelativeResize="0"/>
          <p:nvPr/>
        </p:nvPicPr>
        <p:blipFill rotWithShape="1">
          <a:blip r:embed="rId3">
            <a:alphaModFix/>
          </a:blip>
          <a:srcRect/>
          <a:stretch/>
        </p:blipFill>
        <p:spPr>
          <a:xfrm>
            <a:off x="16139000" y="-2442093"/>
            <a:ext cx="3484151" cy="3620275"/>
          </a:xfrm>
          <a:prstGeom prst="rect">
            <a:avLst/>
          </a:prstGeom>
          <a:noFill/>
          <a:ln>
            <a:noFill/>
          </a:ln>
        </p:spPr>
      </p:pic>
      <p:grpSp>
        <p:nvGrpSpPr>
          <p:cNvPr id="50" name="Group 49">
            <a:extLst>
              <a:ext uri="{FF2B5EF4-FFF2-40B4-BE49-F238E27FC236}">
                <a16:creationId xmlns:a16="http://schemas.microsoft.com/office/drawing/2014/main" id="{F467D242-F758-8B42-7E7B-47617C392E6A}"/>
              </a:ext>
            </a:extLst>
          </p:cNvPr>
          <p:cNvGrpSpPr/>
          <p:nvPr/>
        </p:nvGrpSpPr>
        <p:grpSpPr>
          <a:xfrm>
            <a:off x="2076006" y="1435591"/>
            <a:ext cx="4557563" cy="2497693"/>
            <a:chOff x="2076006" y="1584188"/>
            <a:chExt cx="4557563" cy="2497693"/>
          </a:xfrm>
        </p:grpSpPr>
        <p:sp>
          <p:nvSpPr>
            <p:cNvPr id="85" name="Google Shape;503;p35">
              <a:extLst>
                <a:ext uri="{FF2B5EF4-FFF2-40B4-BE49-F238E27FC236}">
                  <a16:creationId xmlns:a16="http://schemas.microsoft.com/office/drawing/2014/main" id="{DA4E1BB2-BAED-B5E9-5C86-8C2BBDD06D59}"/>
                </a:ext>
              </a:extLst>
            </p:cNvPr>
            <p:cNvSpPr txBox="1">
              <a:spLocks/>
            </p:cNvSpPr>
            <p:nvPr/>
          </p:nvSpPr>
          <p:spPr>
            <a:xfrm>
              <a:off x="2076006" y="2133901"/>
              <a:ext cx="4271963" cy="768900"/>
            </a:xfrm>
            <a:prstGeom prst="rect">
              <a:avLst/>
            </a:prstGeom>
            <a:noFill/>
            <a:ln w="9525" cap="flat" cmpd="sng">
              <a:noFill/>
              <a:prstDash val="solid"/>
              <a:round/>
              <a:headEnd type="none" w="sm" len="sm"/>
              <a:tailEnd type="none" w="sm" len="sm"/>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000"/>
                <a:buFont typeface="Space Grotesk"/>
                <a:buNone/>
                <a:defRPr sz="4000" b="1"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9pPr>
            </a:lstStyle>
            <a:p>
              <a:pPr algn="l"/>
              <a:r>
                <a:rPr lang="en-GB" sz="3200"/>
                <a:t>Project Manager</a:t>
              </a:r>
            </a:p>
          </p:txBody>
        </p:sp>
        <p:sp>
          <p:nvSpPr>
            <p:cNvPr id="86" name="Google Shape;505;p35">
              <a:extLst>
                <a:ext uri="{FF2B5EF4-FFF2-40B4-BE49-F238E27FC236}">
                  <a16:creationId xmlns:a16="http://schemas.microsoft.com/office/drawing/2014/main" id="{C4B7D39B-847E-A900-2951-95EF288F82C9}"/>
                </a:ext>
              </a:extLst>
            </p:cNvPr>
            <p:cNvSpPr txBox="1">
              <a:spLocks/>
            </p:cNvSpPr>
            <p:nvPr/>
          </p:nvSpPr>
          <p:spPr>
            <a:xfrm>
              <a:off x="2076006" y="2822392"/>
              <a:ext cx="4557563" cy="1259489"/>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1pPr>
              <a:lvl2pPr marL="914400" marR="0" lvl="1"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2pPr>
              <a:lvl3pPr marL="1371600" marR="0" lvl="2"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3pPr>
              <a:lvl4pPr marL="1828800" marR="0" lvl="3"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4pPr>
              <a:lvl5pPr marL="2286000" marR="0" lvl="4"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5pPr>
              <a:lvl6pPr marL="2743200" marR="0" lvl="5"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6pPr>
              <a:lvl7pPr marL="3200400" marR="0" lvl="6"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7pPr>
              <a:lvl8pPr marL="3657600" marR="0" lvl="7"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8pPr>
              <a:lvl9pPr marL="4114800" marR="0" lvl="8"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9pPr>
            </a:lstStyle>
            <a:p>
              <a:pPr marL="0" indent="0" algn="l"/>
              <a:r>
                <a:rPr lang="en-GB">
                  <a:solidFill>
                    <a:schemeClr val="accent1"/>
                  </a:solidFill>
                </a:rPr>
                <a:t>Tousif</a:t>
              </a:r>
            </a:p>
            <a:p>
              <a:pPr marL="0" indent="0" algn="l"/>
              <a:r>
                <a:rPr lang="en-GB"/>
                <a:t>The project manager's first responsibility must be to organise the group and the overall project. This includes developing a well thought out and methodological project plan. They must assign tasks to each member and set deadlines for them to meet. They should have good communication throughout the project and address any challenges and solutions to overcome them.</a:t>
              </a:r>
            </a:p>
          </p:txBody>
        </p:sp>
        <p:grpSp>
          <p:nvGrpSpPr>
            <p:cNvPr id="87" name="Google Shape;9801;p64">
              <a:extLst>
                <a:ext uri="{FF2B5EF4-FFF2-40B4-BE49-F238E27FC236}">
                  <a16:creationId xmlns:a16="http://schemas.microsoft.com/office/drawing/2014/main" id="{9C65C3FD-DFEB-489F-528C-0440866EFAD1}"/>
                </a:ext>
              </a:extLst>
            </p:cNvPr>
            <p:cNvGrpSpPr/>
            <p:nvPr/>
          </p:nvGrpSpPr>
          <p:grpSpPr>
            <a:xfrm>
              <a:off x="2244083" y="1584188"/>
              <a:ext cx="483478" cy="669969"/>
              <a:chOff x="5377363" y="1516169"/>
              <a:chExt cx="257357" cy="356627"/>
            </a:xfrm>
            <a:solidFill>
              <a:schemeClr val="bg2"/>
            </a:solidFill>
          </p:grpSpPr>
          <p:sp>
            <p:nvSpPr>
              <p:cNvPr id="88" name="Google Shape;9802;p64">
                <a:extLst>
                  <a:ext uri="{FF2B5EF4-FFF2-40B4-BE49-F238E27FC236}">
                    <a16:creationId xmlns:a16="http://schemas.microsoft.com/office/drawing/2014/main" id="{1BF7190C-5369-B43E-D752-32A759CA47C6}"/>
                  </a:ext>
                </a:extLst>
              </p:cNvPr>
              <p:cNvSpPr/>
              <p:nvPr/>
            </p:nvSpPr>
            <p:spPr>
              <a:xfrm>
                <a:off x="5377363" y="1516169"/>
                <a:ext cx="257357" cy="356627"/>
              </a:xfrm>
              <a:custGeom>
                <a:avLst/>
                <a:gdLst/>
                <a:ahLst/>
                <a:cxnLst/>
                <a:rect l="l" t="t" r="r" b="b"/>
                <a:pathLst>
                  <a:path w="8086" h="11205" extrusionOk="0">
                    <a:moveTo>
                      <a:pt x="4073" y="334"/>
                    </a:moveTo>
                    <a:cubicBezTo>
                      <a:pt x="4263" y="334"/>
                      <a:pt x="4430" y="441"/>
                      <a:pt x="4525" y="608"/>
                    </a:cubicBezTo>
                    <a:cubicBezTo>
                      <a:pt x="4561" y="656"/>
                      <a:pt x="4620" y="679"/>
                      <a:pt x="4680" y="679"/>
                    </a:cubicBezTo>
                    <a:lnTo>
                      <a:pt x="5299" y="679"/>
                    </a:lnTo>
                    <a:cubicBezTo>
                      <a:pt x="5406" y="679"/>
                      <a:pt x="5490" y="775"/>
                      <a:pt x="5490" y="870"/>
                    </a:cubicBezTo>
                    <a:lnTo>
                      <a:pt x="5490" y="1406"/>
                    </a:lnTo>
                    <a:lnTo>
                      <a:pt x="2668" y="1406"/>
                    </a:lnTo>
                    <a:lnTo>
                      <a:pt x="2668" y="870"/>
                    </a:lnTo>
                    <a:lnTo>
                      <a:pt x="2644" y="870"/>
                    </a:lnTo>
                    <a:cubicBezTo>
                      <a:pt x="2644" y="775"/>
                      <a:pt x="2727" y="679"/>
                      <a:pt x="2835" y="679"/>
                    </a:cubicBezTo>
                    <a:lnTo>
                      <a:pt x="3454" y="679"/>
                    </a:lnTo>
                    <a:cubicBezTo>
                      <a:pt x="3513" y="679"/>
                      <a:pt x="3573" y="656"/>
                      <a:pt x="3608" y="608"/>
                    </a:cubicBezTo>
                    <a:cubicBezTo>
                      <a:pt x="3716" y="441"/>
                      <a:pt x="3870" y="334"/>
                      <a:pt x="4073" y="334"/>
                    </a:cubicBezTo>
                    <a:close/>
                    <a:moveTo>
                      <a:pt x="7395" y="1037"/>
                    </a:moveTo>
                    <a:cubicBezTo>
                      <a:pt x="7597" y="1037"/>
                      <a:pt x="7764" y="1203"/>
                      <a:pt x="7764" y="1394"/>
                    </a:cubicBezTo>
                    <a:lnTo>
                      <a:pt x="7764" y="10514"/>
                    </a:lnTo>
                    <a:cubicBezTo>
                      <a:pt x="7764" y="10716"/>
                      <a:pt x="7597" y="10871"/>
                      <a:pt x="7395" y="10871"/>
                    </a:cubicBezTo>
                    <a:lnTo>
                      <a:pt x="727" y="10871"/>
                    </a:lnTo>
                    <a:cubicBezTo>
                      <a:pt x="537" y="10871"/>
                      <a:pt x="370" y="10704"/>
                      <a:pt x="370" y="10514"/>
                    </a:cubicBezTo>
                    <a:lnTo>
                      <a:pt x="370" y="1394"/>
                    </a:lnTo>
                    <a:cubicBezTo>
                      <a:pt x="370" y="1203"/>
                      <a:pt x="537" y="1037"/>
                      <a:pt x="727" y="1037"/>
                    </a:cubicBezTo>
                    <a:lnTo>
                      <a:pt x="2323" y="1037"/>
                    </a:lnTo>
                    <a:lnTo>
                      <a:pt x="2323" y="1572"/>
                    </a:lnTo>
                    <a:cubicBezTo>
                      <a:pt x="2323" y="1668"/>
                      <a:pt x="2406" y="1739"/>
                      <a:pt x="2489" y="1739"/>
                    </a:cubicBezTo>
                    <a:lnTo>
                      <a:pt x="5644" y="1739"/>
                    </a:lnTo>
                    <a:cubicBezTo>
                      <a:pt x="5728" y="1739"/>
                      <a:pt x="5811" y="1668"/>
                      <a:pt x="5811" y="1572"/>
                    </a:cubicBezTo>
                    <a:lnTo>
                      <a:pt x="5811" y="1037"/>
                    </a:lnTo>
                    <a:close/>
                    <a:moveTo>
                      <a:pt x="4037" y="1"/>
                    </a:moveTo>
                    <a:cubicBezTo>
                      <a:pt x="3751" y="1"/>
                      <a:pt x="3501" y="132"/>
                      <a:pt x="3335" y="358"/>
                    </a:cubicBezTo>
                    <a:lnTo>
                      <a:pt x="2799" y="358"/>
                    </a:lnTo>
                    <a:cubicBezTo>
                      <a:pt x="2585" y="358"/>
                      <a:pt x="2382" y="501"/>
                      <a:pt x="2311" y="715"/>
                    </a:cubicBezTo>
                    <a:lnTo>
                      <a:pt x="691" y="715"/>
                    </a:lnTo>
                    <a:cubicBezTo>
                      <a:pt x="299" y="715"/>
                      <a:pt x="1" y="1025"/>
                      <a:pt x="1" y="1394"/>
                    </a:cubicBezTo>
                    <a:lnTo>
                      <a:pt x="1" y="10514"/>
                    </a:lnTo>
                    <a:cubicBezTo>
                      <a:pt x="1" y="10907"/>
                      <a:pt x="322" y="11204"/>
                      <a:pt x="691" y="11204"/>
                    </a:cubicBezTo>
                    <a:lnTo>
                      <a:pt x="7359" y="11204"/>
                    </a:lnTo>
                    <a:cubicBezTo>
                      <a:pt x="7740" y="11204"/>
                      <a:pt x="8038" y="10895"/>
                      <a:pt x="8038" y="10514"/>
                    </a:cubicBezTo>
                    <a:lnTo>
                      <a:pt x="8038" y="1394"/>
                    </a:lnTo>
                    <a:cubicBezTo>
                      <a:pt x="8085" y="1025"/>
                      <a:pt x="7776" y="715"/>
                      <a:pt x="7383" y="715"/>
                    </a:cubicBezTo>
                    <a:lnTo>
                      <a:pt x="5763" y="715"/>
                    </a:lnTo>
                    <a:cubicBezTo>
                      <a:pt x="5692" y="501"/>
                      <a:pt x="5490" y="358"/>
                      <a:pt x="5275" y="358"/>
                    </a:cubicBezTo>
                    <a:lnTo>
                      <a:pt x="4740" y="358"/>
                    </a:lnTo>
                    <a:cubicBezTo>
                      <a:pt x="4573" y="132"/>
                      <a:pt x="4323" y="1"/>
                      <a:pt x="40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803;p64">
                <a:extLst>
                  <a:ext uri="{FF2B5EF4-FFF2-40B4-BE49-F238E27FC236}">
                    <a16:creationId xmlns:a16="http://schemas.microsoft.com/office/drawing/2014/main" id="{94CBAC1C-78C7-BD75-C0A5-C7DF3698652D}"/>
                  </a:ext>
                </a:extLst>
              </p:cNvPr>
              <p:cNvSpPr/>
              <p:nvPr/>
            </p:nvSpPr>
            <p:spPr>
              <a:xfrm>
                <a:off x="5501681" y="1538925"/>
                <a:ext cx="10248" cy="10248"/>
              </a:xfrm>
              <a:custGeom>
                <a:avLst/>
                <a:gdLst/>
                <a:ahLst/>
                <a:cxnLst/>
                <a:rect l="l" t="t" r="r" b="b"/>
                <a:pathLst>
                  <a:path w="322" h="322" extrusionOk="0">
                    <a:moveTo>
                      <a:pt x="167" y="0"/>
                    </a:moveTo>
                    <a:cubicBezTo>
                      <a:pt x="72" y="0"/>
                      <a:pt x="0" y="71"/>
                      <a:pt x="0" y="155"/>
                    </a:cubicBezTo>
                    <a:cubicBezTo>
                      <a:pt x="0" y="250"/>
                      <a:pt x="72" y="322"/>
                      <a:pt x="167" y="322"/>
                    </a:cubicBezTo>
                    <a:cubicBezTo>
                      <a:pt x="250" y="322"/>
                      <a:pt x="322" y="250"/>
                      <a:pt x="322" y="155"/>
                    </a:cubicBezTo>
                    <a:cubicBezTo>
                      <a:pt x="322" y="71"/>
                      <a:pt x="250"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804;p64">
                <a:extLst>
                  <a:ext uri="{FF2B5EF4-FFF2-40B4-BE49-F238E27FC236}">
                    <a16:creationId xmlns:a16="http://schemas.microsoft.com/office/drawing/2014/main" id="{2143AF03-BEA3-8332-E989-5F6AAAB65BFF}"/>
                  </a:ext>
                </a:extLst>
              </p:cNvPr>
              <p:cNvSpPr/>
              <p:nvPr/>
            </p:nvSpPr>
            <p:spPr>
              <a:xfrm>
                <a:off x="5401233" y="1560886"/>
                <a:ext cx="211112" cy="278554"/>
              </a:xfrm>
              <a:custGeom>
                <a:avLst/>
                <a:gdLst/>
                <a:ahLst/>
                <a:cxnLst/>
                <a:rect l="l" t="t" r="r" b="b"/>
                <a:pathLst>
                  <a:path w="6633" h="8752" extrusionOk="0">
                    <a:moveTo>
                      <a:pt x="156" y="1"/>
                    </a:moveTo>
                    <a:cubicBezTo>
                      <a:pt x="72" y="1"/>
                      <a:pt x="1" y="84"/>
                      <a:pt x="1" y="167"/>
                    </a:cubicBezTo>
                    <a:lnTo>
                      <a:pt x="1" y="8597"/>
                    </a:lnTo>
                    <a:cubicBezTo>
                      <a:pt x="1" y="8680"/>
                      <a:pt x="72" y="8752"/>
                      <a:pt x="156" y="8752"/>
                    </a:cubicBezTo>
                    <a:lnTo>
                      <a:pt x="6466" y="8752"/>
                    </a:lnTo>
                    <a:cubicBezTo>
                      <a:pt x="6561" y="8752"/>
                      <a:pt x="6633" y="8680"/>
                      <a:pt x="6633" y="8597"/>
                    </a:cubicBezTo>
                    <a:lnTo>
                      <a:pt x="6633" y="167"/>
                    </a:lnTo>
                    <a:cubicBezTo>
                      <a:pt x="6633" y="84"/>
                      <a:pt x="6561" y="1"/>
                      <a:pt x="6478" y="1"/>
                    </a:cubicBezTo>
                    <a:lnTo>
                      <a:pt x="5597" y="1"/>
                    </a:lnTo>
                    <a:cubicBezTo>
                      <a:pt x="5502" y="1"/>
                      <a:pt x="5430" y="84"/>
                      <a:pt x="5430" y="167"/>
                    </a:cubicBezTo>
                    <a:cubicBezTo>
                      <a:pt x="5430" y="263"/>
                      <a:pt x="5502" y="334"/>
                      <a:pt x="5597" y="334"/>
                    </a:cubicBezTo>
                    <a:lnTo>
                      <a:pt x="6311" y="334"/>
                    </a:lnTo>
                    <a:lnTo>
                      <a:pt x="6311" y="8430"/>
                    </a:lnTo>
                    <a:lnTo>
                      <a:pt x="322" y="8430"/>
                    </a:lnTo>
                    <a:lnTo>
                      <a:pt x="322" y="334"/>
                    </a:lnTo>
                    <a:lnTo>
                      <a:pt x="1037" y="334"/>
                    </a:lnTo>
                    <a:cubicBezTo>
                      <a:pt x="1132" y="334"/>
                      <a:pt x="1203" y="263"/>
                      <a:pt x="1203" y="167"/>
                    </a:cubicBezTo>
                    <a:cubicBezTo>
                      <a:pt x="1203" y="84"/>
                      <a:pt x="1132" y="1"/>
                      <a:pt x="10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805;p64">
                <a:extLst>
                  <a:ext uri="{FF2B5EF4-FFF2-40B4-BE49-F238E27FC236}">
                    <a16:creationId xmlns:a16="http://schemas.microsoft.com/office/drawing/2014/main" id="{23E529B8-ADB7-5402-8773-8473EF35EFE1}"/>
                  </a:ext>
                </a:extLst>
              </p:cNvPr>
              <p:cNvSpPr/>
              <p:nvPr/>
            </p:nvSpPr>
            <p:spPr>
              <a:xfrm>
                <a:off x="5434207" y="1672664"/>
                <a:ext cx="33387" cy="33387"/>
              </a:xfrm>
              <a:custGeom>
                <a:avLst/>
                <a:gdLst/>
                <a:ahLst/>
                <a:cxnLst/>
                <a:rect l="l" t="t" r="r" b="b"/>
                <a:pathLst>
                  <a:path w="1049" h="1049" extrusionOk="0">
                    <a:moveTo>
                      <a:pt x="525" y="311"/>
                    </a:moveTo>
                    <a:cubicBezTo>
                      <a:pt x="632" y="311"/>
                      <a:pt x="715" y="406"/>
                      <a:pt x="715" y="513"/>
                    </a:cubicBezTo>
                    <a:cubicBezTo>
                      <a:pt x="703" y="608"/>
                      <a:pt x="632" y="703"/>
                      <a:pt x="525" y="703"/>
                    </a:cubicBezTo>
                    <a:cubicBezTo>
                      <a:pt x="418" y="703"/>
                      <a:pt x="334" y="608"/>
                      <a:pt x="334" y="513"/>
                    </a:cubicBezTo>
                    <a:cubicBezTo>
                      <a:pt x="334" y="406"/>
                      <a:pt x="418" y="311"/>
                      <a:pt x="525" y="311"/>
                    </a:cubicBezTo>
                    <a:close/>
                    <a:moveTo>
                      <a:pt x="525" y="1"/>
                    </a:moveTo>
                    <a:cubicBezTo>
                      <a:pt x="239" y="1"/>
                      <a:pt x="1" y="239"/>
                      <a:pt x="1" y="525"/>
                    </a:cubicBezTo>
                    <a:cubicBezTo>
                      <a:pt x="1" y="811"/>
                      <a:pt x="239" y="1049"/>
                      <a:pt x="525" y="1049"/>
                    </a:cubicBezTo>
                    <a:cubicBezTo>
                      <a:pt x="810" y="1049"/>
                      <a:pt x="1049" y="811"/>
                      <a:pt x="1049" y="525"/>
                    </a:cubicBezTo>
                    <a:cubicBezTo>
                      <a:pt x="1049" y="239"/>
                      <a:pt x="810" y="1"/>
                      <a:pt x="5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806;p64">
                <a:extLst>
                  <a:ext uri="{FF2B5EF4-FFF2-40B4-BE49-F238E27FC236}">
                    <a16:creationId xmlns:a16="http://schemas.microsoft.com/office/drawing/2014/main" id="{60D7B27E-02B7-9330-19F9-EDAA60A61B0B}"/>
                  </a:ext>
                </a:extLst>
              </p:cNvPr>
              <p:cNvSpPr/>
              <p:nvPr/>
            </p:nvSpPr>
            <p:spPr>
              <a:xfrm>
                <a:off x="5434207" y="1723079"/>
                <a:ext cx="33387" cy="33005"/>
              </a:xfrm>
              <a:custGeom>
                <a:avLst/>
                <a:gdLst/>
                <a:ahLst/>
                <a:cxnLst/>
                <a:rect l="l" t="t" r="r" b="b"/>
                <a:pathLst>
                  <a:path w="1049" h="1037" extrusionOk="0">
                    <a:moveTo>
                      <a:pt x="525" y="310"/>
                    </a:moveTo>
                    <a:cubicBezTo>
                      <a:pt x="632" y="310"/>
                      <a:pt x="715" y="405"/>
                      <a:pt x="715" y="501"/>
                    </a:cubicBezTo>
                    <a:cubicBezTo>
                      <a:pt x="703" y="608"/>
                      <a:pt x="632" y="703"/>
                      <a:pt x="525" y="703"/>
                    </a:cubicBezTo>
                    <a:cubicBezTo>
                      <a:pt x="418" y="703"/>
                      <a:pt x="334" y="608"/>
                      <a:pt x="334" y="501"/>
                    </a:cubicBezTo>
                    <a:cubicBezTo>
                      <a:pt x="334" y="405"/>
                      <a:pt x="418" y="310"/>
                      <a:pt x="525" y="310"/>
                    </a:cubicBezTo>
                    <a:close/>
                    <a:moveTo>
                      <a:pt x="525" y="0"/>
                    </a:moveTo>
                    <a:cubicBezTo>
                      <a:pt x="239" y="0"/>
                      <a:pt x="1" y="239"/>
                      <a:pt x="1" y="512"/>
                    </a:cubicBezTo>
                    <a:cubicBezTo>
                      <a:pt x="1" y="798"/>
                      <a:pt x="239" y="1036"/>
                      <a:pt x="525" y="1036"/>
                    </a:cubicBezTo>
                    <a:cubicBezTo>
                      <a:pt x="810" y="1036"/>
                      <a:pt x="1049" y="798"/>
                      <a:pt x="1049" y="512"/>
                    </a:cubicBezTo>
                    <a:cubicBezTo>
                      <a:pt x="1049" y="239"/>
                      <a:pt x="810" y="0"/>
                      <a:pt x="5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807;p64">
                <a:extLst>
                  <a:ext uri="{FF2B5EF4-FFF2-40B4-BE49-F238E27FC236}">
                    <a16:creationId xmlns:a16="http://schemas.microsoft.com/office/drawing/2014/main" id="{91A812E9-49C4-A848-C296-19B253F08638}"/>
                  </a:ext>
                </a:extLst>
              </p:cNvPr>
              <p:cNvSpPr/>
              <p:nvPr/>
            </p:nvSpPr>
            <p:spPr>
              <a:xfrm>
                <a:off x="5434207" y="1773112"/>
                <a:ext cx="33387" cy="33355"/>
              </a:xfrm>
              <a:custGeom>
                <a:avLst/>
                <a:gdLst/>
                <a:ahLst/>
                <a:cxnLst/>
                <a:rect l="l" t="t" r="r" b="b"/>
                <a:pathLst>
                  <a:path w="1049" h="1048" extrusionOk="0">
                    <a:moveTo>
                      <a:pt x="525" y="310"/>
                    </a:moveTo>
                    <a:cubicBezTo>
                      <a:pt x="632" y="310"/>
                      <a:pt x="715" y="405"/>
                      <a:pt x="715" y="512"/>
                    </a:cubicBezTo>
                    <a:cubicBezTo>
                      <a:pt x="703" y="619"/>
                      <a:pt x="632" y="703"/>
                      <a:pt x="525" y="703"/>
                    </a:cubicBezTo>
                    <a:cubicBezTo>
                      <a:pt x="418" y="703"/>
                      <a:pt x="334" y="607"/>
                      <a:pt x="334" y="512"/>
                    </a:cubicBezTo>
                    <a:cubicBezTo>
                      <a:pt x="334" y="405"/>
                      <a:pt x="418" y="310"/>
                      <a:pt x="525" y="310"/>
                    </a:cubicBezTo>
                    <a:close/>
                    <a:moveTo>
                      <a:pt x="525" y="0"/>
                    </a:moveTo>
                    <a:cubicBezTo>
                      <a:pt x="239" y="0"/>
                      <a:pt x="1" y="238"/>
                      <a:pt x="1" y="524"/>
                    </a:cubicBezTo>
                    <a:cubicBezTo>
                      <a:pt x="1" y="810"/>
                      <a:pt x="239" y="1048"/>
                      <a:pt x="525" y="1048"/>
                    </a:cubicBezTo>
                    <a:cubicBezTo>
                      <a:pt x="810" y="1048"/>
                      <a:pt x="1049" y="810"/>
                      <a:pt x="1049" y="524"/>
                    </a:cubicBezTo>
                    <a:cubicBezTo>
                      <a:pt x="1025" y="226"/>
                      <a:pt x="810" y="0"/>
                      <a:pt x="5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808;p64">
                <a:extLst>
                  <a:ext uri="{FF2B5EF4-FFF2-40B4-BE49-F238E27FC236}">
                    <a16:creationId xmlns:a16="http://schemas.microsoft.com/office/drawing/2014/main" id="{1F34704B-F973-4DCD-A679-A931F68A6978}"/>
                  </a:ext>
                </a:extLst>
              </p:cNvPr>
              <p:cNvSpPr/>
              <p:nvPr/>
            </p:nvSpPr>
            <p:spPr>
              <a:xfrm>
                <a:off x="5478924" y="1672664"/>
                <a:ext cx="60663" cy="10662"/>
              </a:xfrm>
              <a:custGeom>
                <a:avLst/>
                <a:gdLst/>
                <a:ahLst/>
                <a:cxnLst/>
                <a:rect l="l" t="t" r="r" b="b"/>
                <a:pathLst>
                  <a:path w="1906" h="335" extrusionOk="0">
                    <a:moveTo>
                      <a:pt x="167" y="1"/>
                    </a:moveTo>
                    <a:cubicBezTo>
                      <a:pt x="72" y="1"/>
                      <a:pt x="1" y="84"/>
                      <a:pt x="1" y="168"/>
                    </a:cubicBezTo>
                    <a:cubicBezTo>
                      <a:pt x="1" y="263"/>
                      <a:pt x="72" y="334"/>
                      <a:pt x="167" y="334"/>
                    </a:cubicBezTo>
                    <a:lnTo>
                      <a:pt x="1739" y="334"/>
                    </a:lnTo>
                    <a:cubicBezTo>
                      <a:pt x="1822" y="334"/>
                      <a:pt x="1906" y="263"/>
                      <a:pt x="1906" y="168"/>
                    </a:cubicBezTo>
                    <a:cubicBezTo>
                      <a:pt x="1906" y="84"/>
                      <a:pt x="1846" y="1"/>
                      <a:pt x="17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809;p64">
                <a:extLst>
                  <a:ext uri="{FF2B5EF4-FFF2-40B4-BE49-F238E27FC236}">
                    <a16:creationId xmlns:a16="http://schemas.microsoft.com/office/drawing/2014/main" id="{132E6B9A-6770-B258-7447-1E45B53EF1A3}"/>
                  </a:ext>
                </a:extLst>
              </p:cNvPr>
              <p:cNvSpPr/>
              <p:nvPr/>
            </p:nvSpPr>
            <p:spPr>
              <a:xfrm>
                <a:off x="5478924" y="1695039"/>
                <a:ext cx="99716" cy="10630"/>
              </a:xfrm>
              <a:custGeom>
                <a:avLst/>
                <a:gdLst/>
                <a:ahLst/>
                <a:cxnLst/>
                <a:rect l="l" t="t" r="r" b="b"/>
                <a:pathLst>
                  <a:path w="3133" h="334" extrusionOk="0">
                    <a:moveTo>
                      <a:pt x="156" y="0"/>
                    </a:moveTo>
                    <a:cubicBezTo>
                      <a:pt x="72" y="0"/>
                      <a:pt x="1" y="72"/>
                      <a:pt x="1" y="167"/>
                    </a:cubicBezTo>
                    <a:cubicBezTo>
                      <a:pt x="1" y="250"/>
                      <a:pt x="72" y="334"/>
                      <a:pt x="156" y="334"/>
                    </a:cubicBezTo>
                    <a:lnTo>
                      <a:pt x="2977" y="334"/>
                    </a:lnTo>
                    <a:cubicBezTo>
                      <a:pt x="3061" y="334"/>
                      <a:pt x="3132" y="250"/>
                      <a:pt x="3132" y="167"/>
                    </a:cubicBezTo>
                    <a:cubicBezTo>
                      <a:pt x="3132" y="72"/>
                      <a:pt x="3061" y="0"/>
                      <a:pt x="29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810;p64">
                <a:extLst>
                  <a:ext uri="{FF2B5EF4-FFF2-40B4-BE49-F238E27FC236}">
                    <a16:creationId xmlns:a16="http://schemas.microsoft.com/office/drawing/2014/main" id="{3FA0DDD5-7B6B-444B-38BA-501D312674CA}"/>
                  </a:ext>
                </a:extLst>
              </p:cNvPr>
              <p:cNvSpPr/>
              <p:nvPr/>
            </p:nvSpPr>
            <p:spPr>
              <a:xfrm>
                <a:off x="5478924" y="1723079"/>
                <a:ext cx="60663" cy="10248"/>
              </a:xfrm>
              <a:custGeom>
                <a:avLst/>
                <a:gdLst/>
                <a:ahLst/>
                <a:cxnLst/>
                <a:rect l="l" t="t" r="r" b="b"/>
                <a:pathLst>
                  <a:path w="1906" h="322" extrusionOk="0">
                    <a:moveTo>
                      <a:pt x="167" y="0"/>
                    </a:moveTo>
                    <a:cubicBezTo>
                      <a:pt x="72" y="0"/>
                      <a:pt x="1" y="72"/>
                      <a:pt x="1" y="167"/>
                    </a:cubicBezTo>
                    <a:cubicBezTo>
                      <a:pt x="1" y="251"/>
                      <a:pt x="72" y="322"/>
                      <a:pt x="167" y="322"/>
                    </a:cubicBezTo>
                    <a:lnTo>
                      <a:pt x="1739" y="322"/>
                    </a:lnTo>
                    <a:cubicBezTo>
                      <a:pt x="1822" y="322"/>
                      <a:pt x="1906" y="251"/>
                      <a:pt x="1906" y="167"/>
                    </a:cubicBezTo>
                    <a:cubicBezTo>
                      <a:pt x="1906" y="72"/>
                      <a:pt x="1846" y="0"/>
                      <a:pt x="17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811;p64">
                <a:extLst>
                  <a:ext uri="{FF2B5EF4-FFF2-40B4-BE49-F238E27FC236}">
                    <a16:creationId xmlns:a16="http://schemas.microsoft.com/office/drawing/2014/main" id="{7256AF8E-024C-737D-4CF6-2B1740EC38EF}"/>
                  </a:ext>
                </a:extLst>
              </p:cNvPr>
              <p:cNvSpPr/>
              <p:nvPr/>
            </p:nvSpPr>
            <p:spPr>
              <a:xfrm>
                <a:off x="5478924" y="1745422"/>
                <a:ext cx="99716" cy="10280"/>
              </a:xfrm>
              <a:custGeom>
                <a:avLst/>
                <a:gdLst/>
                <a:ahLst/>
                <a:cxnLst/>
                <a:rect l="l" t="t" r="r" b="b"/>
                <a:pathLst>
                  <a:path w="3133" h="323" extrusionOk="0">
                    <a:moveTo>
                      <a:pt x="156" y="1"/>
                    </a:moveTo>
                    <a:cubicBezTo>
                      <a:pt x="72" y="1"/>
                      <a:pt x="1" y="72"/>
                      <a:pt x="1" y="156"/>
                    </a:cubicBezTo>
                    <a:cubicBezTo>
                      <a:pt x="1" y="251"/>
                      <a:pt x="72" y="322"/>
                      <a:pt x="156" y="322"/>
                    </a:cubicBezTo>
                    <a:lnTo>
                      <a:pt x="2977" y="322"/>
                    </a:lnTo>
                    <a:cubicBezTo>
                      <a:pt x="3061" y="322"/>
                      <a:pt x="3132" y="251"/>
                      <a:pt x="3132" y="156"/>
                    </a:cubicBezTo>
                    <a:cubicBezTo>
                      <a:pt x="3132" y="72"/>
                      <a:pt x="3061" y="1"/>
                      <a:pt x="29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12;p64">
                <a:extLst>
                  <a:ext uri="{FF2B5EF4-FFF2-40B4-BE49-F238E27FC236}">
                    <a16:creationId xmlns:a16="http://schemas.microsoft.com/office/drawing/2014/main" id="{67FE455D-EB10-0C55-5EF9-B5221D0C162F}"/>
                  </a:ext>
                </a:extLst>
              </p:cNvPr>
              <p:cNvSpPr/>
              <p:nvPr/>
            </p:nvSpPr>
            <p:spPr>
              <a:xfrm>
                <a:off x="5478924" y="1773112"/>
                <a:ext cx="60663" cy="10630"/>
              </a:xfrm>
              <a:custGeom>
                <a:avLst/>
                <a:gdLst/>
                <a:ahLst/>
                <a:cxnLst/>
                <a:rect l="l" t="t" r="r" b="b"/>
                <a:pathLst>
                  <a:path w="1906" h="334" extrusionOk="0">
                    <a:moveTo>
                      <a:pt x="167" y="0"/>
                    </a:moveTo>
                    <a:cubicBezTo>
                      <a:pt x="72" y="0"/>
                      <a:pt x="1" y="83"/>
                      <a:pt x="1" y="167"/>
                    </a:cubicBezTo>
                    <a:cubicBezTo>
                      <a:pt x="1" y="262"/>
                      <a:pt x="72" y="333"/>
                      <a:pt x="167" y="333"/>
                    </a:cubicBezTo>
                    <a:lnTo>
                      <a:pt x="1739" y="333"/>
                    </a:lnTo>
                    <a:cubicBezTo>
                      <a:pt x="1822" y="333"/>
                      <a:pt x="1906" y="262"/>
                      <a:pt x="1906" y="167"/>
                    </a:cubicBezTo>
                    <a:cubicBezTo>
                      <a:pt x="1906" y="83"/>
                      <a:pt x="1846" y="0"/>
                      <a:pt x="17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813;p64">
                <a:extLst>
                  <a:ext uri="{FF2B5EF4-FFF2-40B4-BE49-F238E27FC236}">
                    <a16:creationId xmlns:a16="http://schemas.microsoft.com/office/drawing/2014/main" id="{A0DE86B7-21D0-D811-EAD1-832A6554F688}"/>
                  </a:ext>
                </a:extLst>
              </p:cNvPr>
              <p:cNvSpPr/>
              <p:nvPr/>
            </p:nvSpPr>
            <p:spPr>
              <a:xfrm>
                <a:off x="5478924" y="1795455"/>
                <a:ext cx="99716" cy="10630"/>
              </a:xfrm>
              <a:custGeom>
                <a:avLst/>
                <a:gdLst/>
                <a:ahLst/>
                <a:cxnLst/>
                <a:rect l="l" t="t" r="r" b="b"/>
                <a:pathLst>
                  <a:path w="3133" h="334" extrusionOk="0">
                    <a:moveTo>
                      <a:pt x="156" y="1"/>
                    </a:moveTo>
                    <a:cubicBezTo>
                      <a:pt x="72" y="1"/>
                      <a:pt x="1" y="72"/>
                      <a:pt x="1" y="167"/>
                    </a:cubicBezTo>
                    <a:cubicBezTo>
                      <a:pt x="1" y="251"/>
                      <a:pt x="72" y="334"/>
                      <a:pt x="156" y="334"/>
                    </a:cubicBezTo>
                    <a:lnTo>
                      <a:pt x="2977" y="334"/>
                    </a:lnTo>
                    <a:cubicBezTo>
                      <a:pt x="3061" y="334"/>
                      <a:pt x="3132" y="251"/>
                      <a:pt x="3132" y="167"/>
                    </a:cubicBezTo>
                    <a:cubicBezTo>
                      <a:pt x="3132" y="72"/>
                      <a:pt x="3061" y="1"/>
                      <a:pt x="29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9814;p64">
                <a:extLst>
                  <a:ext uri="{FF2B5EF4-FFF2-40B4-BE49-F238E27FC236}">
                    <a16:creationId xmlns:a16="http://schemas.microsoft.com/office/drawing/2014/main" id="{1C04334A-C6B5-BE28-0D15-1FC79B269C5B}"/>
                  </a:ext>
                </a:extLst>
              </p:cNvPr>
              <p:cNvSpPr/>
              <p:nvPr/>
            </p:nvSpPr>
            <p:spPr>
              <a:xfrm>
                <a:off x="5478924" y="1588926"/>
                <a:ext cx="99716" cy="10662"/>
              </a:xfrm>
              <a:custGeom>
                <a:avLst/>
                <a:gdLst/>
                <a:ahLst/>
                <a:cxnLst/>
                <a:rect l="l" t="t" r="r" b="b"/>
                <a:pathLst>
                  <a:path w="3133" h="335" extrusionOk="0">
                    <a:moveTo>
                      <a:pt x="156" y="1"/>
                    </a:moveTo>
                    <a:cubicBezTo>
                      <a:pt x="72" y="1"/>
                      <a:pt x="1" y="72"/>
                      <a:pt x="1" y="167"/>
                    </a:cubicBezTo>
                    <a:cubicBezTo>
                      <a:pt x="1" y="251"/>
                      <a:pt x="72" y="334"/>
                      <a:pt x="156" y="334"/>
                    </a:cubicBezTo>
                    <a:lnTo>
                      <a:pt x="2977" y="334"/>
                    </a:lnTo>
                    <a:cubicBezTo>
                      <a:pt x="3061" y="334"/>
                      <a:pt x="3132" y="251"/>
                      <a:pt x="3132" y="167"/>
                    </a:cubicBezTo>
                    <a:cubicBezTo>
                      <a:pt x="3132" y="72"/>
                      <a:pt x="3061" y="1"/>
                      <a:pt x="29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9815;p64">
                <a:extLst>
                  <a:ext uri="{FF2B5EF4-FFF2-40B4-BE49-F238E27FC236}">
                    <a16:creationId xmlns:a16="http://schemas.microsoft.com/office/drawing/2014/main" id="{A8D69C44-774B-2ACE-9006-F7CF34F1BCB0}"/>
                  </a:ext>
                </a:extLst>
              </p:cNvPr>
              <p:cNvSpPr/>
              <p:nvPr/>
            </p:nvSpPr>
            <p:spPr>
              <a:xfrm>
                <a:off x="5434207" y="1639341"/>
                <a:ext cx="144783" cy="10248"/>
              </a:xfrm>
              <a:custGeom>
                <a:avLst/>
                <a:gdLst/>
                <a:ahLst/>
                <a:cxnLst/>
                <a:rect l="l" t="t" r="r" b="b"/>
                <a:pathLst>
                  <a:path w="4549" h="322" extrusionOk="0">
                    <a:moveTo>
                      <a:pt x="167" y="0"/>
                    </a:moveTo>
                    <a:cubicBezTo>
                      <a:pt x="84" y="0"/>
                      <a:pt x="1" y="72"/>
                      <a:pt x="1" y="155"/>
                    </a:cubicBezTo>
                    <a:cubicBezTo>
                      <a:pt x="1" y="250"/>
                      <a:pt x="84" y="322"/>
                      <a:pt x="167" y="322"/>
                    </a:cubicBezTo>
                    <a:lnTo>
                      <a:pt x="4382" y="322"/>
                    </a:lnTo>
                    <a:cubicBezTo>
                      <a:pt x="4466" y="322"/>
                      <a:pt x="4537" y="250"/>
                      <a:pt x="4537" y="155"/>
                    </a:cubicBezTo>
                    <a:cubicBezTo>
                      <a:pt x="4549" y="72"/>
                      <a:pt x="4466" y="0"/>
                      <a:pt x="43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816;p64">
                <a:extLst>
                  <a:ext uri="{FF2B5EF4-FFF2-40B4-BE49-F238E27FC236}">
                    <a16:creationId xmlns:a16="http://schemas.microsoft.com/office/drawing/2014/main" id="{5AFE2EC4-DD9D-98B5-F5AF-4A5B350B7C79}"/>
                  </a:ext>
                </a:extLst>
              </p:cNvPr>
              <p:cNvSpPr/>
              <p:nvPr/>
            </p:nvSpPr>
            <p:spPr>
              <a:xfrm>
                <a:off x="5479306" y="1611301"/>
                <a:ext cx="26926" cy="10248"/>
              </a:xfrm>
              <a:custGeom>
                <a:avLst/>
                <a:gdLst/>
                <a:ahLst/>
                <a:cxnLst/>
                <a:rect l="l" t="t" r="r" b="b"/>
                <a:pathLst>
                  <a:path w="846" h="322" extrusionOk="0">
                    <a:moveTo>
                      <a:pt x="167" y="0"/>
                    </a:moveTo>
                    <a:cubicBezTo>
                      <a:pt x="72" y="0"/>
                      <a:pt x="1" y="72"/>
                      <a:pt x="1" y="167"/>
                    </a:cubicBezTo>
                    <a:cubicBezTo>
                      <a:pt x="1" y="250"/>
                      <a:pt x="72" y="322"/>
                      <a:pt x="167" y="322"/>
                    </a:cubicBezTo>
                    <a:lnTo>
                      <a:pt x="691" y="322"/>
                    </a:lnTo>
                    <a:cubicBezTo>
                      <a:pt x="775" y="322"/>
                      <a:pt x="846" y="250"/>
                      <a:pt x="846" y="167"/>
                    </a:cubicBezTo>
                    <a:cubicBezTo>
                      <a:pt x="846" y="72"/>
                      <a:pt x="775" y="0"/>
                      <a:pt x="6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9817;p64">
                <a:extLst>
                  <a:ext uri="{FF2B5EF4-FFF2-40B4-BE49-F238E27FC236}">
                    <a16:creationId xmlns:a16="http://schemas.microsoft.com/office/drawing/2014/main" id="{C1D3DCC2-4F7B-E570-C8E6-84D02E2033C3}"/>
                  </a:ext>
                </a:extLst>
              </p:cNvPr>
              <p:cNvSpPr/>
              <p:nvPr/>
            </p:nvSpPr>
            <p:spPr>
              <a:xfrm>
                <a:off x="5518327" y="1611301"/>
                <a:ext cx="26958" cy="10248"/>
              </a:xfrm>
              <a:custGeom>
                <a:avLst/>
                <a:gdLst/>
                <a:ahLst/>
                <a:cxnLst/>
                <a:rect l="l" t="t" r="r" b="b"/>
                <a:pathLst>
                  <a:path w="847" h="322" extrusionOk="0">
                    <a:moveTo>
                      <a:pt x="156" y="0"/>
                    </a:moveTo>
                    <a:cubicBezTo>
                      <a:pt x="72" y="0"/>
                      <a:pt x="1" y="72"/>
                      <a:pt x="1" y="167"/>
                    </a:cubicBezTo>
                    <a:cubicBezTo>
                      <a:pt x="1" y="250"/>
                      <a:pt x="72" y="322"/>
                      <a:pt x="156" y="322"/>
                    </a:cubicBezTo>
                    <a:lnTo>
                      <a:pt x="680" y="322"/>
                    </a:lnTo>
                    <a:cubicBezTo>
                      <a:pt x="763" y="322"/>
                      <a:pt x="846" y="250"/>
                      <a:pt x="846" y="167"/>
                    </a:cubicBezTo>
                    <a:cubicBezTo>
                      <a:pt x="846" y="72"/>
                      <a:pt x="763" y="0"/>
                      <a:pt x="6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818;p64">
                <a:extLst>
                  <a:ext uri="{FF2B5EF4-FFF2-40B4-BE49-F238E27FC236}">
                    <a16:creationId xmlns:a16="http://schemas.microsoft.com/office/drawing/2014/main" id="{EEE94416-DB26-6729-ECD6-3B0BFBF93763}"/>
                  </a:ext>
                </a:extLst>
              </p:cNvPr>
              <p:cNvSpPr/>
              <p:nvPr/>
            </p:nvSpPr>
            <p:spPr>
              <a:xfrm>
                <a:off x="5434207" y="1588926"/>
                <a:ext cx="32623" cy="32623"/>
              </a:xfrm>
              <a:custGeom>
                <a:avLst/>
                <a:gdLst/>
                <a:ahLst/>
                <a:cxnLst/>
                <a:rect l="l" t="t" r="r" b="b"/>
                <a:pathLst>
                  <a:path w="1025" h="1025" extrusionOk="0">
                    <a:moveTo>
                      <a:pt x="703" y="334"/>
                    </a:moveTo>
                    <a:lnTo>
                      <a:pt x="703" y="703"/>
                    </a:lnTo>
                    <a:lnTo>
                      <a:pt x="334" y="703"/>
                    </a:lnTo>
                    <a:lnTo>
                      <a:pt x="334" y="334"/>
                    </a:lnTo>
                    <a:close/>
                    <a:moveTo>
                      <a:pt x="167" y="1"/>
                    </a:moveTo>
                    <a:cubicBezTo>
                      <a:pt x="84" y="1"/>
                      <a:pt x="1" y="72"/>
                      <a:pt x="1" y="167"/>
                    </a:cubicBezTo>
                    <a:lnTo>
                      <a:pt x="1" y="870"/>
                    </a:lnTo>
                    <a:cubicBezTo>
                      <a:pt x="1" y="953"/>
                      <a:pt x="84" y="1025"/>
                      <a:pt x="167" y="1025"/>
                    </a:cubicBezTo>
                    <a:lnTo>
                      <a:pt x="870" y="1025"/>
                    </a:lnTo>
                    <a:cubicBezTo>
                      <a:pt x="953" y="1025"/>
                      <a:pt x="1025" y="953"/>
                      <a:pt x="1025" y="870"/>
                    </a:cubicBezTo>
                    <a:lnTo>
                      <a:pt x="1025" y="167"/>
                    </a:lnTo>
                    <a:cubicBezTo>
                      <a:pt x="1025" y="72"/>
                      <a:pt x="953" y="1"/>
                      <a:pt x="8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5" name="Google Shape;503;p35">
            <a:extLst>
              <a:ext uri="{FF2B5EF4-FFF2-40B4-BE49-F238E27FC236}">
                <a16:creationId xmlns:a16="http://schemas.microsoft.com/office/drawing/2014/main" id="{1ED69780-D2E2-FD6E-B97F-62F24667130B}"/>
              </a:ext>
            </a:extLst>
          </p:cNvPr>
          <p:cNvSpPr txBox="1">
            <a:spLocks/>
          </p:cNvSpPr>
          <p:nvPr/>
        </p:nvSpPr>
        <p:spPr>
          <a:xfrm>
            <a:off x="2076006" y="10491676"/>
            <a:ext cx="4271963" cy="768900"/>
          </a:xfrm>
          <a:prstGeom prst="rect">
            <a:avLst/>
          </a:prstGeom>
          <a:noFill/>
          <a:ln w="9525" cap="flat" cmpd="sng">
            <a:noFill/>
            <a:prstDash val="solid"/>
            <a:round/>
            <a:headEnd type="none" w="sm" len="sm"/>
            <a:tailEnd type="none" w="sm" len="sm"/>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000"/>
              <a:buFont typeface="Space Grotesk"/>
              <a:buNone/>
              <a:defRPr sz="4000" b="1"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9pPr>
          </a:lstStyle>
          <a:p>
            <a:pPr algn="l"/>
            <a:r>
              <a:rPr lang="en-GB" sz="3200"/>
              <a:t>Researcher</a:t>
            </a:r>
          </a:p>
        </p:txBody>
      </p:sp>
      <p:sp>
        <p:nvSpPr>
          <p:cNvPr id="106" name="Google Shape;505;p35">
            <a:extLst>
              <a:ext uri="{FF2B5EF4-FFF2-40B4-BE49-F238E27FC236}">
                <a16:creationId xmlns:a16="http://schemas.microsoft.com/office/drawing/2014/main" id="{61C4C871-2396-0C67-BDF4-60E75A631626}"/>
              </a:ext>
            </a:extLst>
          </p:cNvPr>
          <p:cNvSpPr txBox="1">
            <a:spLocks/>
          </p:cNvSpPr>
          <p:nvPr/>
        </p:nvSpPr>
        <p:spPr>
          <a:xfrm>
            <a:off x="2076006" y="11180167"/>
            <a:ext cx="4557563" cy="1259489"/>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1pPr>
            <a:lvl2pPr marL="914400" marR="0" lvl="1"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2pPr>
            <a:lvl3pPr marL="1371600" marR="0" lvl="2"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3pPr>
            <a:lvl4pPr marL="1828800" marR="0" lvl="3"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4pPr>
            <a:lvl5pPr marL="2286000" marR="0" lvl="4"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5pPr>
            <a:lvl6pPr marL="2743200" marR="0" lvl="5"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6pPr>
            <a:lvl7pPr marL="3200400" marR="0" lvl="6"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7pPr>
            <a:lvl8pPr marL="3657600" marR="0" lvl="7"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8pPr>
            <a:lvl9pPr marL="4114800" marR="0" lvl="8"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9pPr>
          </a:lstStyle>
          <a:p>
            <a:pPr marL="0" lvl="0" indent="0" algn="l" rtl="0">
              <a:spcBef>
                <a:spcPts val="0"/>
              </a:spcBef>
              <a:spcAft>
                <a:spcPts val="0"/>
              </a:spcAft>
              <a:buNone/>
            </a:pPr>
            <a:r>
              <a:rPr lang="en-GB">
                <a:solidFill>
                  <a:schemeClr val="accent1"/>
                </a:solidFill>
              </a:rPr>
              <a:t>Warda</a:t>
            </a:r>
          </a:p>
          <a:p>
            <a:pPr marL="0" lvl="0" indent="0" algn="l" rtl="0">
              <a:spcBef>
                <a:spcPts val="0"/>
              </a:spcBef>
              <a:spcAft>
                <a:spcPts val="0"/>
              </a:spcAft>
              <a:buNone/>
            </a:pPr>
            <a:r>
              <a:rPr lang="en-GB"/>
              <a:t>The main job for the researcher should be to gather information and resources needed for the project. They should research and gather information from similar websites and analyse the target audience and provide valuable information to guide the decision-making in the project.</a:t>
            </a:r>
          </a:p>
        </p:txBody>
      </p:sp>
      <p:sp>
        <p:nvSpPr>
          <p:cNvPr id="125" name="Google Shape;503;p35">
            <a:extLst>
              <a:ext uri="{FF2B5EF4-FFF2-40B4-BE49-F238E27FC236}">
                <a16:creationId xmlns:a16="http://schemas.microsoft.com/office/drawing/2014/main" id="{CCB0DF95-7D93-B182-F013-CF8869345C4D}"/>
              </a:ext>
            </a:extLst>
          </p:cNvPr>
          <p:cNvSpPr txBox="1">
            <a:spLocks/>
          </p:cNvSpPr>
          <p:nvPr/>
        </p:nvSpPr>
        <p:spPr>
          <a:xfrm>
            <a:off x="2076006" y="14977192"/>
            <a:ext cx="4271963" cy="768900"/>
          </a:xfrm>
          <a:prstGeom prst="rect">
            <a:avLst/>
          </a:prstGeom>
          <a:noFill/>
          <a:ln w="9525" cap="flat" cmpd="sng">
            <a:noFill/>
            <a:prstDash val="solid"/>
            <a:round/>
            <a:headEnd type="none" w="sm" len="sm"/>
            <a:tailEnd type="none" w="sm" len="sm"/>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000"/>
              <a:buFont typeface="Space Grotesk"/>
              <a:buNone/>
              <a:defRPr sz="4000" b="1"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9pPr>
          </a:lstStyle>
          <a:p>
            <a:pPr algn="l"/>
            <a:r>
              <a:rPr lang="en-GB" sz="3200"/>
              <a:t>Developer</a:t>
            </a:r>
          </a:p>
        </p:txBody>
      </p:sp>
      <p:sp>
        <p:nvSpPr>
          <p:cNvPr id="126" name="Google Shape;505;p35">
            <a:extLst>
              <a:ext uri="{FF2B5EF4-FFF2-40B4-BE49-F238E27FC236}">
                <a16:creationId xmlns:a16="http://schemas.microsoft.com/office/drawing/2014/main" id="{A6D79623-7BAC-28AA-F12C-97F845EDD456}"/>
              </a:ext>
            </a:extLst>
          </p:cNvPr>
          <p:cNvSpPr txBox="1">
            <a:spLocks/>
          </p:cNvSpPr>
          <p:nvPr/>
        </p:nvSpPr>
        <p:spPr>
          <a:xfrm>
            <a:off x="2076006" y="15665683"/>
            <a:ext cx="4557563" cy="1259489"/>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1pPr>
            <a:lvl2pPr marL="914400" marR="0" lvl="1"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2pPr>
            <a:lvl3pPr marL="1371600" marR="0" lvl="2"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3pPr>
            <a:lvl4pPr marL="1828800" marR="0" lvl="3"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4pPr>
            <a:lvl5pPr marL="2286000" marR="0" lvl="4"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5pPr>
            <a:lvl6pPr marL="2743200" marR="0" lvl="5"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6pPr>
            <a:lvl7pPr marL="3200400" marR="0" lvl="6"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7pPr>
            <a:lvl8pPr marL="3657600" marR="0" lvl="7"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8pPr>
            <a:lvl9pPr marL="4114800" marR="0" lvl="8"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9pPr>
          </a:lstStyle>
          <a:p>
            <a:pPr marL="0" indent="0" algn="l"/>
            <a:r>
              <a:rPr lang="en-GB">
                <a:solidFill>
                  <a:schemeClr val="accent1"/>
                </a:solidFill>
              </a:rPr>
              <a:t>All group members</a:t>
            </a:r>
          </a:p>
          <a:p>
            <a:pPr marL="0" indent="0" algn="l"/>
            <a:r>
              <a:rPr lang="en-GB"/>
              <a:t>The main task for the developers would be to build the technical structure of the website using html and CSS. This of course includes all the members of the group. They will be assigned to design certain pages. Their pages will be assigned by the project manager and the layout of the webpage will be structured following the designers plan.</a:t>
            </a:r>
          </a:p>
        </p:txBody>
      </p:sp>
      <p:grpSp>
        <p:nvGrpSpPr>
          <p:cNvPr id="157" name="Google Shape;11364;p66">
            <a:extLst>
              <a:ext uri="{FF2B5EF4-FFF2-40B4-BE49-F238E27FC236}">
                <a16:creationId xmlns:a16="http://schemas.microsoft.com/office/drawing/2014/main" id="{7F41F8CB-203C-B88E-85A0-7A8723A7F5FD}"/>
              </a:ext>
            </a:extLst>
          </p:cNvPr>
          <p:cNvGrpSpPr/>
          <p:nvPr/>
        </p:nvGrpSpPr>
        <p:grpSpPr>
          <a:xfrm>
            <a:off x="2267223" y="5833244"/>
            <a:ext cx="584645" cy="634870"/>
            <a:chOff x="2219466" y="1500293"/>
            <a:chExt cx="330613" cy="359015"/>
          </a:xfrm>
          <a:solidFill>
            <a:schemeClr val="bg2"/>
          </a:solidFill>
        </p:grpSpPr>
        <p:sp>
          <p:nvSpPr>
            <p:cNvPr id="158" name="Google Shape;11365;p66">
              <a:extLst>
                <a:ext uri="{FF2B5EF4-FFF2-40B4-BE49-F238E27FC236}">
                  <a16:creationId xmlns:a16="http://schemas.microsoft.com/office/drawing/2014/main" id="{09FAA5E7-59AC-2700-E253-A935F27E4D35}"/>
                </a:ext>
              </a:extLst>
            </p:cNvPr>
            <p:cNvSpPr/>
            <p:nvPr/>
          </p:nvSpPr>
          <p:spPr>
            <a:xfrm>
              <a:off x="2353906" y="1635560"/>
              <a:ext cx="65518" cy="82121"/>
            </a:xfrm>
            <a:custGeom>
              <a:avLst/>
              <a:gdLst/>
              <a:ahLst/>
              <a:cxnLst/>
              <a:rect l="l" t="t" r="r" b="b"/>
              <a:pathLst>
                <a:path w="2060" h="2582" extrusionOk="0">
                  <a:moveTo>
                    <a:pt x="994" y="319"/>
                  </a:moveTo>
                  <a:cubicBezTo>
                    <a:pt x="1051" y="319"/>
                    <a:pt x="1107" y="355"/>
                    <a:pt x="1131" y="426"/>
                  </a:cubicBezTo>
                  <a:lnTo>
                    <a:pt x="1631" y="2093"/>
                  </a:lnTo>
                  <a:cubicBezTo>
                    <a:pt x="1667" y="2165"/>
                    <a:pt x="1607" y="2236"/>
                    <a:pt x="1536" y="2236"/>
                  </a:cubicBezTo>
                  <a:lnTo>
                    <a:pt x="476" y="2236"/>
                  </a:lnTo>
                  <a:cubicBezTo>
                    <a:pt x="405" y="2236"/>
                    <a:pt x="345" y="2165"/>
                    <a:pt x="357" y="2093"/>
                  </a:cubicBezTo>
                  <a:lnTo>
                    <a:pt x="857" y="426"/>
                  </a:lnTo>
                  <a:cubicBezTo>
                    <a:pt x="881" y="355"/>
                    <a:pt x="938" y="319"/>
                    <a:pt x="994" y="319"/>
                  </a:cubicBezTo>
                  <a:close/>
                  <a:moveTo>
                    <a:pt x="1006" y="1"/>
                  </a:moveTo>
                  <a:cubicBezTo>
                    <a:pt x="813" y="1"/>
                    <a:pt x="619" y="111"/>
                    <a:pt x="548" y="331"/>
                  </a:cubicBezTo>
                  <a:lnTo>
                    <a:pt x="48" y="1998"/>
                  </a:lnTo>
                  <a:cubicBezTo>
                    <a:pt x="0" y="2129"/>
                    <a:pt x="36" y="2284"/>
                    <a:pt x="119" y="2403"/>
                  </a:cubicBezTo>
                  <a:cubicBezTo>
                    <a:pt x="214" y="2522"/>
                    <a:pt x="345" y="2581"/>
                    <a:pt x="476" y="2581"/>
                  </a:cubicBezTo>
                  <a:lnTo>
                    <a:pt x="1536" y="2581"/>
                  </a:lnTo>
                  <a:cubicBezTo>
                    <a:pt x="1845" y="2581"/>
                    <a:pt x="2060" y="2284"/>
                    <a:pt x="1965" y="1998"/>
                  </a:cubicBezTo>
                  <a:lnTo>
                    <a:pt x="1464" y="331"/>
                  </a:lnTo>
                  <a:cubicBezTo>
                    <a:pt x="1393" y="111"/>
                    <a:pt x="1200" y="1"/>
                    <a:pt x="10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1366;p66">
              <a:extLst>
                <a:ext uri="{FF2B5EF4-FFF2-40B4-BE49-F238E27FC236}">
                  <a16:creationId xmlns:a16="http://schemas.microsoft.com/office/drawing/2014/main" id="{8D884CA1-0DC8-6EF6-1CFF-ABE10AEF2C0B}"/>
                </a:ext>
              </a:extLst>
            </p:cNvPr>
            <p:cNvSpPr/>
            <p:nvPr/>
          </p:nvSpPr>
          <p:spPr>
            <a:xfrm>
              <a:off x="2219466" y="1500293"/>
              <a:ext cx="330613" cy="359015"/>
            </a:xfrm>
            <a:custGeom>
              <a:avLst/>
              <a:gdLst/>
              <a:ahLst/>
              <a:cxnLst/>
              <a:rect l="l" t="t" r="r" b="b"/>
              <a:pathLst>
                <a:path w="10395" h="11288" extrusionOk="0">
                  <a:moveTo>
                    <a:pt x="1048" y="322"/>
                  </a:moveTo>
                  <a:lnTo>
                    <a:pt x="1048" y="1048"/>
                  </a:lnTo>
                  <a:lnTo>
                    <a:pt x="334" y="1048"/>
                  </a:lnTo>
                  <a:lnTo>
                    <a:pt x="334" y="322"/>
                  </a:lnTo>
                  <a:close/>
                  <a:moveTo>
                    <a:pt x="5549" y="334"/>
                  </a:moveTo>
                  <a:lnTo>
                    <a:pt x="5549" y="1048"/>
                  </a:lnTo>
                  <a:lnTo>
                    <a:pt x="4834" y="1048"/>
                  </a:lnTo>
                  <a:lnTo>
                    <a:pt x="4834" y="334"/>
                  </a:lnTo>
                  <a:close/>
                  <a:moveTo>
                    <a:pt x="10049" y="322"/>
                  </a:moveTo>
                  <a:lnTo>
                    <a:pt x="10049" y="1048"/>
                  </a:lnTo>
                  <a:lnTo>
                    <a:pt x="9335" y="1048"/>
                  </a:lnTo>
                  <a:lnTo>
                    <a:pt x="9335" y="322"/>
                  </a:lnTo>
                  <a:close/>
                  <a:moveTo>
                    <a:pt x="10061" y="5287"/>
                  </a:moveTo>
                  <a:lnTo>
                    <a:pt x="10061" y="6001"/>
                  </a:lnTo>
                  <a:lnTo>
                    <a:pt x="9347" y="6001"/>
                  </a:lnTo>
                  <a:lnTo>
                    <a:pt x="9347" y="5287"/>
                  </a:lnTo>
                  <a:close/>
                  <a:moveTo>
                    <a:pt x="1048" y="5299"/>
                  </a:moveTo>
                  <a:lnTo>
                    <a:pt x="1048" y="6013"/>
                  </a:lnTo>
                  <a:lnTo>
                    <a:pt x="334" y="6013"/>
                  </a:lnTo>
                  <a:lnTo>
                    <a:pt x="334" y="5299"/>
                  </a:lnTo>
                  <a:close/>
                  <a:moveTo>
                    <a:pt x="1381" y="10287"/>
                  </a:moveTo>
                  <a:lnTo>
                    <a:pt x="1524" y="10418"/>
                  </a:lnTo>
                  <a:lnTo>
                    <a:pt x="1381" y="10418"/>
                  </a:lnTo>
                  <a:lnTo>
                    <a:pt x="1381" y="10287"/>
                  </a:lnTo>
                  <a:close/>
                  <a:moveTo>
                    <a:pt x="9001" y="10287"/>
                  </a:moveTo>
                  <a:lnTo>
                    <a:pt x="9001" y="10418"/>
                  </a:lnTo>
                  <a:lnTo>
                    <a:pt x="8870" y="10418"/>
                  </a:lnTo>
                  <a:lnTo>
                    <a:pt x="9001" y="10287"/>
                  </a:lnTo>
                  <a:close/>
                  <a:moveTo>
                    <a:pt x="9025" y="857"/>
                  </a:moveTo>
                  <a:lnTo>
                    <a:pt x="9025" y="1215"/>
                  </a:lnTo>
                  <a:cubicBezTo>
                    <a:pt x="9025" y="1310"/>
                    <a:pt x="9097" y="1381"/>
                    <a:pt x="9180" y="1381"/>
                  </a:cubicBezTo>
                  <a:lnTo>
                    <a:pt x="9537" y="1381"/>
                  </a:lnTo>
                  <a:lnTo>
                    <a:pt x="9537" y="4953"/>
                  </a:lnTo>
                  <a:lnTo>
                    <a:pt x="9180" y="4953"/>
                  </a:lnTo>
                  <a:cubicBezTo>
                    <a:pt x="9097" y="4953"/>
                    <a:pt x="9025" y="5025"/>
                    <a:pt x="9025" y="5120"/>
                  </a:cubicBezTo>
                  <a:lnTo>
                    <a:pt x="9025" y="6180"/>
                  </a:lnTo>
                  <a:cubicBezTo>
                    <a:pt x="9025" y="6263"/>
                    <a:pt x="9097" y="6346"/>
                    <a:pt x="9180" y="6346"/>
                  </a:cubicBezTo>
                  <a:lnTo>
                    <a:pt x="9537" y="6346"/>
                  </a:lnTo>
                  <a:lnTo>
                    <a:pt x="9537" y="9894"/>
                  </a:lnTo>
                  <a:lnTo>
                    <a:pt x="9275" y="9894"/>
                  </a:lnTo>
                  <a:cubicBezTo>
                    <a:pt x="9406" y="9573"/>
                    <a:pt x="9442" y="9216"/>
                    <a:pt x="9323" y="8870"/>
                  </a:cubicBezTo>
                  <a:lnTo>
                    <a:pt x="7311" y="2632"/>
                  </a:lnTo>
                  <a:cubicBezTo>
                    <a:pt x="7283" y="2567"/>
                    <a:pt x="7227" y="2524"/>
                    <a:pt x="7160" y="2524"/>
                  </a:cubicBezTo>
                  <a:cubicBezTo>
                    <a:pt x="7139" y="2524"/>
                    <a:pt x="7118" y="2528"/>
                    <a:pt x="7096" y="2536"/>
                  </a:cubicBezTo>
                  <a:cubicBezTo>
                    <a:pt x="7013" y="2560"/>
                    <a:pt x="6965" y="2655"/>
                    <a:pt x="7001" y="2739"/>
                  </a:cubicBezTo>
                  <a:lnTo>
                    <a:pt x="9001" y="8978"/>
                  </a:lnTo>
                  <a:cubicBezTo>
                    <a:pt x="9263" y="9780"/>
                    <a:pt x="8624" y="10429"/>
                    <a:pt x="7936" y="10429"/>
                  </a:cubicBezTo>
                  <a:cubicBezTo>
                    <a:pt x="7685" y="10429"/>
                    <a:pt x="7427" y="10342"/>
                    <a:pt x="7204" y="10144"/>
                  </a:cubicBezTo>
                  <a:cubicBezTo>
                    <a:pt x="7171" y="10123"/>
                    <a:pt x="7132" y="10111"/>
                    <a:pt x="7093" y="10111"/>
                  </a:cubicBezTo>
                  <a:cubicBezTo>
                    <a:pt x="7045" y="10111"/>
                    <a:pt x="6998" y="10129"/>
                    <a:pt x="6965" y="10168"/>
                  </a:cubicBezTo>
                  <a:cubicBezTo>
                    <a:pt x="6906" y="10240"/>
                    <a:pt x="6906" y="10347"/>
                    <a:pt x="6977" y="10406"/>
                  </a:cubicBezTo>
                  <a:cubicBezTo>
                    <a:pt x="7001" y="10418"/>
                    <a:pt x="7013" y="10430"/>
                    <a:pt x="7025" y="10430"/>
                  </a:cubicBezTo>
                  <a:lnTo>
                    <a:pt x="5906" y="10430"/>
                  </a:lnTo>
                  <a:lnTo>
                    <a:pt x="5906" y="10073"/>
                  </a:lnTo>
                  <a:cubicBezTo>
                    <a:pt x="5906" y="9990"/>
                    <a:pt x="5834" y="9918"/>
                    <a:pt x="5751" y="9918"/>
                  </a:cubicBezTo>
                  <a:lnTo>
                    <a:pt x="4691" y="9918"/>
                  </a:lnTo>
                  <a:cubicBezTo>
                    <a:pt x="4596" y="9918"/>
                    <a:pt x="4525" y="9990"/>
                    <a:pt x="4525" y="10073"/>
                  </a:cubicBezTo>
                  <a:lnTo>
                    <a:pt x="4525" y="10430"/>
                  </a:lnTo>
                  <a:lnTo>
                    <a:pt x="3382" y="10430"/>
                  </a:lnTo>
                  <a:cubicBezTo>
                    <a:pt x="3834" y="10049"/>
                    <a:pt x="3858" y="9585"/>
                    <a:pt x="4037" y="9144"/>
                  </a:cubicBezTo>
                  <a:cubicBezTo>
                    <a:pt x="4167" y="8728"/>
                    <a:pt x="4548" y="8442"/>
                    <a:pt x="5001" y="8442"/>
                  </a:cubicBezTo>
                  <a:lnTo>
                    <a:pt x="5418" y="8442"/>
                  </a:lnTo>
                  <a:cubicBezTo>
                    <a:pt x="5846" y="8442"/>
                    <a:pt x="6239" y="8728"/>
                    <a:pt x="6382" y="9144"/>
                  </a:cubicBezTo>
                  <a:lnTo>
                    <a:pt x="6596" y="9775"/>
                  </a:lnTo>
                  <a:cubicBezTo>
                    <a:pt x="6615" y="9849"/>
                    <a:pt x="6676" y="9894"/>
                    <a:pt x="6742" y="9894"/>
                  </a:cubicBezTo>
                  <a:cubicBezTo>
                    <a:pt x="6761" y="9894"/>
                    <a:pt x="6780" y="9890"/>
                    <a:pt x="6799" y="9882"/>
                  </a:cubicBezTo>
                  <a:cubicBezTo>
                    <a:pt x="6894" y="9859"/>
                    <a:pt x="6930" y="9763"/>
                    <a:pt x="6906" y="9680"/>
                  </a:cubicBezTo>
                  <a:lnTo>
                    <a:pt x="6692" y="9037"/>
                  </a:lnTo>
                  <a:cubicBezTo>
                    <a:pt x="6513" y="8489"/>
                    <a:pt x="6001" y="8108"/>
                    <a:pt x="5418" y="8108"/>
                  </a:cubicBezTo>
                  <a:lnTo>
                    <a:pt x="5001" y="8108"/>
                  </a:lnTo>
                  <a:cubicBezTo>
                    <a:pt x="4418" y="8108"/>
                    <a:pt x="3894" y="8489"/>
                    <a:pt x="3715" y="9037"/>
                  </a:cubicBezTo>
                  <a:lnTo>
                    <a:pt x="3513" y="9680"/>
                  </a:lnTo>
                  <a:cubicBezTo>
                    <a:pt x="3358" y="10132"/>
                    <a:pt x="2929" y="10430"/>
                    <a:pt x="2453" y="10430"/>
                  </a:cubicBezTo>
                  <a:cubicBezTo>
                    <a:pt x="1846" y="10430"/>
                    <a:pt x="1334" y="9942"/>
                    <a:pt x="1334" y="9323"/>
                  </a:cubicBezTo>
                  <a:cubicBezTo>
                    <a:pt x="1334" y="9025"/>
                    <a:pt x="1429" y="8906"/>
                    <a:pt x="1751" y="7846"/>
                  </a:cubicBezTo>
                  <a:cubicBezTo>
                    <a:pt x="1786" y="7751"/>
                    <a:pt x="1739" y="7668"/>
                    <a:pt x="1655" y="7632"/>
                  </a:cubicBezTo>
                  <a:cubicBezTo>
                    <a:pt x="1639" y="7628"/>
                    <a:pt x="1622" y="7626"/>
                    <a:pt x="1607" y="7626"/>
                  </a:cubicBezTo>
                  <a:cubicBezTo>
                    <a:pt x="1532" y="7626"/>
                    <a:pt x="1470" y="7670"/>
                    <a:pt x="1441" y="7739"/>
                  </a:cubicBezTo>
                  <a:lnTo>
                    <a:pt x="1084" y="8870"/>
                  </a:lnTo>
                  <a:cubicBezTo>
                    <a:pt x="977" y="9216"/>
                    <a:pt x="1000" y="9573"/>
                    <a:pt x="1143" y="9894"/>
                  </a:cubicBezTo>
                  <a:lnTo>
                    <a:pt x="881" y="9894"/>
                  </a:lnTo>
                  <a:lnTo>
                    <a:pt x="881" y="6346"/>
                  </a:lnTo>
                  <a:lnTo>
                    <a:pt x="1239" y="6346"/>
                  </a:lnTo>
                  <a:cubicBezTo>
                    <a:pt x="1322" y="6346"/>
                    <a:pt x="1393" y="6263"/>
                    <a:pt x="1393" y="6180"/>
                  </a:cubicBezTo>
                  <a:lnTo>
                    <a:pt x="1393" y="5120"/>
                  </a:lnTo>
                  <a:cubicBezTo>
                    <a:pt x="1393" y="5037"/>
                    <a:pt x="1322" y="4953"/>
                    <a:pt x="1239" y="4953"/>
                  </a:cubicBezTo>
                  <a:lnTo>
                    <a:pt x="881" y="4953"/>
                  </a:lnTo>
                  <a:lnTo>
                    <a:pt x="881" y="1381"/>
                  </a:lnTo>
                  <a:lnTo>
                    <a:pt x="1239" y="1381"/>
                  </a:lnTo>
                  <a:cubicBezTo>
                    <a:pt x="1322" y="1381"/>
                    <a:pt x="1393" y="1310"/>
                    <a:pt x="1393" y="1227"/>
                  </a:cubicBezTo>
                  <a:lnTo>
                    <a:pt x="1393" y="869"/>
                  </a:lnTo>
                  <a:lnTo>
                    <a:pt x="3953" y="869"/>
                  </a:lnTo>
                  <a:cubicBezTo>
                    <a:pt x="3703" y="1060"/>
                    <a:pt x="3513" y="1322"/>
                    <a:pt x="3417" y="1643"/>
                  </a:cubicBezTo>
                  <a:lnTo>
                    <a:pt x="1643" y="7096"/>
                  </a:lnTo>
                  <a:cubicBezTo>
                    <a:pt x="1608" y="7204"/>
                    <a:pt x="1679" y="7323"/>
                    <a:pt x="1798" y="7323"/>
                  </a:cubicBezTo>
                  <a:cubicBezTo>
                    <a:pt x="1881" y="7323"/>
                    <a:pt x="1941" y="7275"/>
                    <a:pt x="1965" y="7204"/>
                  </a:cubicBezTo>
                  <a:lnTo>
                    <a:pt x="3739" y="1727"/>
                  </a:lnTo>
                  <a:cubicBezTo>
                    <a:pt x="3858" y="1334"/>
                    <a:pt x="4156" y="1036"/>
                    <a:pt x="4525" y="917"/>
                  </a:cubicBezTo>
                  <a:lnTo>
                    <a:pt x="4525" y="1215"/>
                  </a:lnTo>
                  <a:cubicBezTo>
                    <a:pt x="4525" y="1310"/>
                    <a:pt x="4596" y="1381"/>
                    <a:pt x="4691" y="1381"/>
                  </a:cubicBezTo>
                  <a:lnTo>
                    <a:pt x="5751" y="1381"/>
                  </a:lnTo>
                  <a:cubicBezTo>
                    <a:pt x="5834" y="1381"/>
                    <a:pt x="5906" y="1310"/>
                    <a:pt x="5906" y="1215"/>
                  </a:cubicBezTo>
                  <a:lnTo>
                    <a:pt x="5906" y="941"/>
                  </a:lnTo>
                  <a:cubicBezTo>
                    <a:pt x="6263" y="1072"/>
                    <a:pt x="6549" y="1358"/>
                    <a:pt x="6680" y="1739"/>
                  </a:cubicBezTo>
                  <a:lnTo>
                    <a:pt x="6799" y="2096"/>
                  </a:lnTo>
                  <a:cubicBezTo>
                    <a:pt x="6827" y="2172"/>
                    <a:pt x="6886" y="2210"/>
                    <a:pt x="6958" y="2210"/>
                  </a:cubicBezTo>
                  <a:cubicBezTo>
                    <a:pt x="6975" y="2210"/>
                    <a:pt x="6994" y="2208"/>
                    <a:pt x="7013" y="2203"/>
                  </a:cubicBezTo>
                  <a:cubicBezTo>
                    <a:pt x="7096" y="2167"/>
                    <a:pt x="7144" y="2084"/>
                    <a:pt x="7120" y="1989"/>
                  </a:cubicBezTo>
                  <a:cubicBezTo>
                    <a:pt x="7025" y="1786"/>
                    <a:pt x="6977" y="1262"/>
                    <a:pt x="6465" y="857"/>
                  </a:cubicBezTo>
                  <a:close/>
                  <a:moveTo>
                    <a:pt x="1048" y="10228"/>
                  </a:moveTo>
                  <a:lnTo>
                    <a:pt x="1048" y="10942"/>
                  </a:lnTo>
                  <a:lnTo>
                    <a:pt x="334" y="10942"/>
                  </a:lnTo>
                  <a:lnTo>
                    <a:pt x="334" y="10228"/>
                  </a:lnTo>
                  <a:close/>
                  <a:moveTo>
                    <a:pt x="5572" y="10228"/>
                  </a:moveTo>
                  <a:lnTo>
                    <a:pt x="5572" y="10942"/>
                  </a:lnTo>
                  <a:lnTo>
                    <a:pt x="4858" y="10942"/>
                  </a:lnTo>
                  <a:lnTo>
                    <a:pt x="4858" y="10228"/>
                  </a:lnTo>
                  <a:close/>
                  <a:moveTo>
                    <a:pt x="10061" y="10228"/>
                  </a:moveTo>
                  <a:lnTo>
                    <a:pt x="10061" y="10942"/>
                  </a:lnTo>
                  <a:lnTo>
                    <a:pt x="9347" y="10942"/>
                  </a:lnTo>
                  <a:lnTo>
                    <a:pt x="9347" y="10228"/>
                  </a:lnTo>
                  <a:close/>
                  <a:moveTo>
                    <a:pt x="167" y="0"/>
                  </a:moveTo>
                  <a:cubicBezTo>
                    <a:pt x="72" y="0"/>
                    <a:pt x="0" y="72"/>
                    <a:pt x="0" y="167"/>
                  </a:cubicBezTo>
                  <a:lnTo>
                    <a:pt x="0" y="1227"/>
                  </a:lnTo>
                  <a:cubicBezTo>
                    <a:pt x="0" y="1310"/>
                    <a:pt x="72" y="1381"/>
                    <a:pt x="167" y="1381"/>
                  </a:cubicBezTo>
                  <a:lnTo>
                    <a:pt x="524" y="1381"/>
                  </a:lnTo>
                  <a:lnTo>
                    <a:pt x="524" y="4953"/>
                  </a:lnTo>
                  <a:lnTo>
                    <a:pt x="167" y="4953"/>
                  </a:lnTo>
                  <a:cubicBezTo>
                    <a:pt x="72" y="4953"/>
                    <a:pt x="0" y="5037"/>
                    <a:pt x="0" y="5120"/>
                  </a:cubicBezTo>
                  <a:lnTo>
                    <a:pt x="0" y="6180"/>
                  </a:lnTo>
                  <a:cubicBezTo>
                    <a:pt x="0" y="6263"/>
                    <a:pt x="72" y="6346"/>
                    <a:pt x="167" y="6346"/>
                  </a:cubicBezTo>
                  <a:lnTo>
                    <a:pt x="524" y="6346"/>
                  </a:lnTo>
                  <a:lnTo>
                    <a:pt x="524" y="9894"/>
                  </a:lnTo>
                  <a:lnTo>
                    <a:pt x="167" y="9894"/>
                  </a:lnTo>
                  <a:cubicBezTo>
                    <a:pt x="72" y="9894"/>
                    <a:pt x="0" y="9978"/>
                    <a:pt x="0" y="10061"/>
                  </a:cubicBezTo>
                  <a:lnTo>
                    <a:pt x="0" y="11121"/>
                  </a:lnTo>
                  <a:cubicBezTo>
                    <a:pt x="0" y="11204"/>
                    <a:pt x="72" y="11287"/>
                    <a:pt x="167" y="11287"/>
                  </a:cubicBezTo>
                  <a:lnTo>
                    <a:pt x="1215" y="11287"/>
                  </a:lnTo>
                  <a:cubicBezTo>
                    <a:pt x="1310" y="11287"/>
                    <a:pt x="1381" y="11204"/>
                    <a:pt x="1381" y="11121"/>
                  </a:cubicBezTo>
                  <a:lnTo>
                    <a:pt x="1381" y="10763"/>
                  </a:lnTo>
                  <a:lnTo>
                    <a:pt x="4513" y="10763"/>
                  </a:lnTo>
                  <a:lnTo>
                    <a:pt x="4513" y="11121"/>
                  </a:lnTo>
                  <a:cubicBezTo>
                    <a:pt x="4513" y="11204"/>
                    <a:pt x="4584" y="11287"/>
                    <a:pt x="4679" y="11287"/>
                  </a:cubicBezTo>
                  <a:lnTo>
                    <a:pt x="5727" y="11287"/>
                  </a:lnTo>
                  <a:cubicBezTo>
                    <a:pt x="5822" y="11287"/>
                    <a:pt x="5894" y="11204"/>
                    <a:pt x="5894" y="11121"/>
                  </a:cubicBezTo>
                  <a:lnTo>
                    <a:pt x="5894" y="10763"/>
                  </a:lnTo>
                  <a:lnTo>
                    <a:pt x="9001" y="10763"/>
                  </a:lnTo>
                  <a:lnTo>
                    <a:pt x="9001" y="11121"/>
                  </a:lnTo>
                  <a:cubicBezTo>
                    <a:pt x="9001" y="11204"/>
                    <a:pt x="9085" y="11287"/>
                    <a:pt x="9168" y="11287"/>
                  </a:cubicBezTo>
                  <a:lnTo>
                    <a:pt x="10228" y="11287"/>
                  </a:lnTo>
                  <a:cubicBezTo>
                    <a:pt x="10311" y="11287"/>
                    <a:pt x="10394" y="11204"/>
                    <a:pt x="10394" y="11121"/>
                  </a:cubicBezTo>
                  <a:lnTo>
                    <a:pt x="10394" y="10061"/>
                  </a:lnTo>
                  <a:cubicBezTo>
                    <a:pt x="10394" y="9978"/>
                    <a:pt x="10311" y="9894"/>
                    <a:pt x="10228" y="9894"/>
                  </a:cubicBezTo>
                  <a:lnTo>
                    <a:pt x="9871" y="9894"/>
                  </a:lnTo>
                  <a:lnTo>
                    <a:pt x="9871" y="6346"/>
                  </a:lnTo>
                  <a:lnTo>
                    <a:pt x="10228" y="6346"/>
                  </a:lnTo>
                  <a:cubicBezTo>
                    <a:pt x="10311" y="6346"/>
                    <a:pt x="10394" y="6263"/>
                    <a:pt x="10394" y="6180"/>
                  </a:cubicBezTo>
                  <a:lnTo>
                    <a:pt x="10394" y="5120"/>
                  </a:lnTo>
                  <a:cubicBezTo>
                    <a:pt x="10394" y="5037"/>
                    <a:pt x="10311" y="4953"/>
                    <a:pt x="10228" y="4953"/>
                  </a:cubicBezTo>
                  <a:lnTo>
                    <a:pt x="9871" y="4953"/>
                  </a:lnTo>
                  <a:lnTo>
                    <a:pt x="9871" y="1381"/>
                  </a:lnTo>
                  <a:lnTo>
                    <a:pt x="10228" y="1381"/>
                  </a:lnTo>
                  <a:cubicBezTo>
                    <a:pt x="10311" y="1381"/>
                    <a:pt x="10394" y="1310"/>
                    <a:pt x="10394" y="1227"/>
                  </a:cubicBezTo>
                  <a:lnTo>
                    <a:pt x="10394" y="167"/>
                  </a:lnTo>
                  <a:cubicBezTo>
                    <a:pt x="10394" y="72"/>
                    <a:pt x="10311" y="0"/>
                    <a:pt x="10228" y="0"/>
                  </a:cubicBezTo>
                  <a:lnTo>
                    <a:pt x="9168" y="0"/>
                  </a:lnTo>
                  <a:cubicBezTo>
                    <a:pt x="9085" y="0"/>
                    <a:pt x="9001" y="72"/>
                    <a:pt x="9001" y="167"/>
                  </a:cubicBezTo>
                  <a:lnTo>
                    <a:pt x="9001" y="524"/>
                  </a:lnTo>
                  <a:lnTo>
                    <a:pt x="5894" y="524"/>
                  </a:lnTo>
                  <a:lnTo>
                    <a:pt x="5894" y="167"/>
                  </a:lnTo>
                  <a:cubicBezTo>
                    <a:pt x="5894" y="72"/>
                    <a:pt x="5822" y="0"/>
                    <a:pt x="5727" y="0"/>
                  </a:cubicBezTo>
                  <a:lnTo>
                    <a:pt x="4679" y="0"/>
                  </a:lnTo>
                  <a:cubicBezTo>
                    <a:pt x="4584" y="0"/>
                    <a:pt x="4513" y="72"/>
                    <a:pt x="4513" y="167"/>
                  </a:cubicBezTo>
                  <a:lnTo>
                    <a:pt x="4513" y="524"/>
                  </a:lnTo>
                  <a:lnTo>
                    <a:pt x="1381" y="524"/>
                  </a:lnTo>
                  <a:lnTo>
                    <a:pt x="1381" y="167"/>
                  </a:lnTo>
                  <a:cubicBezTo>
                    <a:pt x="1381" y="72"/>
                    <a:pt x="1310" y="0"/>
                    <a:pt x="12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 name="Google Shape;11562;p66">
            <a:extLst>
              <a:ext uri="{FF2B5EF4-FFF2-40B4-BE49-F238E27FC236}">
                <a16:creationId xmlns:a16="http://schemas.microsoft.com/office/drawing/2014/main" id="{E604C6B4-9D3C-DC69-582B-6758D12D177B}"/>
              </a:ext>
            </a:extLst>
          </p:cNvPr>
          <p:cNvGrpSpPr/>
          <p:nvPr/>
        </p:nvGrpSpPr>
        <p:grpSpPr>
          <a:xfrm>
            <a:off x="2244083" y="14536524"/>
            <a:ext cx="729087" cy="548395"/>
            <a:chOff x="2194468" y="2938865"/>
            <a:chExt cx="355993" cy="267766"/>
          </a:xfrm>
          <a:solidFill>
            <a:schemeClr val="bg2"/>
          </a:solidFill>
        </p:grpSpPr>
        <p:sp>
          <p:nvSpPr>
            <p:cNvPr id="161" name="Google Shape;11563;p66">
              <a:extLst>
                <a:ext uri="{FF2B5EF4-FFF2-40B4-BE49-F238E27FC236}">
                  <a16:creationId xmlns:a16="http://schemas.microsoft.com/office/drawing/2014/main" id="{338115C4-5E14-E7AA-4212-D68442C51E8B}"/>
                </a:ext>
              </a:extLst>
            </p:cNvPr>
            <p:cNvSpPr/>
            <p:nvPr/>
          </p:nvSpPr>
          <p:spPr>
            <a:xfrm>
              <a:off x="2194468" y="2938865"/>
              <a:ext cx="355993" cy="267766"/>
            </a:xfrm>
            <a:custGeom>
              <a:avLst/>
              <a:gdLst/>
              <a:ahLst/>
              <a:cxnLst/>
              <a:rect l="l" t="t" r="r" b="b"/>
              <a:pathLst>
                <a:path w="11193" h="8419" extrusionOk="0">
                  <a:moveTo>
                    <a:pt x="10859" y="1727"/>
                  </a:moveTo>
                  <a:lnTo>
                    <a:pt x="10859" y="7692"/>
                  </a:lnTo>
                  <a:cubicBezTo>
                    <a:pt x="10859" y="7919"/>
                    <a:pt x="10680" y="8097"/>
                    <a:pt x="10466" y="8097"/>
                  </a:cubicBezTo>
                  <a:lnTo>
                    <a:pt x="727" y="8097"/>
                  </a:lnTo>
                  <a:cubicBezTo>
                    <a:pt x="501" y="8097"/>
                    <a:pt x="322" y="7919"/>
                    <a:pt x="322" y="7692"/>
                  </a:cubicBezTo>
                  <a:lnTo>
                    <a:pt x="322" y="1727"/>
                  </a:lnTo>
                  <a:close/>
                  <a:moveTo>
                    <a:pt x="727" y="1"/>
                  </a:moveTo>
                  <a:cubicBezTo>
                    <a:pt x="322" y="1"/>
                    <a:pt x="0" y="322"/>
                    <a:pt x="0" y="727"/>
                  </a:cubicBezTo>
                  <a:lnTo>
                    <a:pt x="0" y="7692"/>
                  </a:lnTo>
                  <a:cubicBezTo>
                    <a:pt x="0" y="8097"/>
                    <a:pt x="322" y="8419"/>
                    <a:pt x="727" y="8419"/>
                  </a:cubicBezTo>
                  <a:lnTo>
                    <a:pt x="10466" y="8419"/>
                  </a:lnTo>
                  <a:cubicBezTo>
                    <a:pt x="10859" y="8419"/>
                    <a:pt x="11192" y="8097"/>
                    <a:pt x="11192" y="7692"/>
                  </a:cubicBezTo>
                  <a:lnTo>
                    <a:pt x="11192" y="727"/>
                  </a:lnTo>
                  <a:cubicBezTo>
                    <a:pt x="11192" y="322"/>
                    <a:pt x="10859" y="1"/>
                    <a:pt x="10466" y="1"/>
                  </a:cubicBezTo>
                  <a:lnTo>
                    <a:pt x="3644" y="1"/>
                  </a:lnTo>
                  <a:cubicBezTo>
                    <a:pt x="3560" y="1"/>
                    <a:pt x="3477" y="72"/>
                    <a:pt x="3477" y="168"/>
                  </a:cubicBezTo>
                  <a:cubicBezTo>
                    <a:pt x="3477" y="251"/>
                    <a:pt x="3560" y="322"/>
                    <a:pt x="3644" y="322"/>
                  </a:cubicBezTo>
                  <a:lnTo>
                    <a:pt x="10466" y="322"/>
                  </a:lnTo>
                  <a:cubicBezTo>
                    <a:pt x="10680" y="322"/>
                    <a:pt x="10859" y="501"/>
                    <a:pt x="10859" y="727"/>
                  </a:cubicBezTo>
                  <a:lnTo>
                    <a:pt x="10859" y="1394"/>
                  </a:lnTo>
                  <a:lnTo>
                    <a:pt x="322" y="1394"/>
                  </a:lnTo>
                  <a:lnTo>
                    <a:pt x="322" y="727"/>
                  </a:lnTo>
                  <a:cubicBezTo>
                    <a:pt x="322" y="501"/>
                    <a:pt x="501" y="322"/>
                    <a:pt x="727" y="322"/>
                  </a:cubicBezTo>
                  <a:lnTo>
                    <a:pt x="2989" y="322"/>
                  </a:lnTo>
                  <a:cubicBezTo>
                    <a:pt x="3084" y="322"/>
                    <a:pt x="3156" y="251"/>
                    <a:pt x="3156" y="156"/>
                  </a:cubicBezTo>
                  <a:cubicBezTo>
                    <a:pt x="3156" y="72"/>
                    <a:pt x="3084" y="1"/>
                    <a:pt x="29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1564;p66">
              <a:extLst>
                <a:ext uri="{FF2B5EF4-FFF2-40B4-BE49-F238E27FC236}">
                  <a16:creationId xmlns:a16="http://schemas.microsoft.com/office/drawing/2014/main" id="{A64EBFF7-464C-35BB-46CA-20E5F715FC70}"/>
                </a:ext>
              </a:extLst>
            </p:cNvPr>
            <p:cNvSpPr/>
            <p:nvPr/>
          </p:nvSpPr>
          <p:spPr>
            <a:xfrm>
              <a:off x="2217940" y="3005528"/>
              <a:ext cx="39025" cy="10623"/>
            </a:xfrm>
            <a:custGeom>
              <a:avLst/>
              <a:gdLst/>
              <a:ahLst/>
              <a:cxnLst/>
              <a:rect l="l" t="t" r="r" b="b"/>
              <a:pathLst>
                <a:path w="1227" h="334" extrusionOk="0">
                  <a:moveTo>
                    <a:pt x="167" y="0"/>
                  </a:moveTo>
                  <a:cubicBezTo>
                    <a:pt x="84" y="0"/>
                    <a:pt x="1" y="72"/>
                    <a:pt x="1" y="167"/>
                  </a:cubicBezTo>
                  <a:cubicBezTo>
                    <a:pt x="1" y="251"/>
                    <a:pt x="84" y="334"/>
                    <a:pt x="167" y="334"/>
                  </a:cubicBezTo>
                  <a:lnTo>
                    <a:pt x="1060" y="334"/>
                  </a:lnTo>
                  <a:cubicBezTo>
                    <a:pt x="1156" y="334"/>
                    <a:pt x="1227" y="251"/>
                    <a:pt x="1227" y="167"/>
                  </a:cubicBezTo>
                  <a:cubicBezTo>
                    <a:pt x="1227" y="72"/>
                    <a:pt x="1156"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1565;p66">
              <a:extLst>
                <a:ext uri="{FF2B5EF4-FFF2-40B4-BE49-F238E27FC236}">
                  <a16:creationId xmlns:a16="http://schemas.microsoft.com/office/drawing/2014/main" id="{817A7BCB-76D0-AA70-4FA0-3973E91C96B9}"/>
                </a:ext>
              </a:extLst>
            </p:cNvPr>
            <p:cNvSpPr/>
            <p:nvPr/>
          </p:nvSpPr>
          <p:spPr>
            <a:xfrm>
              <a:off x="2270959" y="3005528"/>
              <a:ext cx="39025" cy="10623"/>
            </a:xfrm>
            <a:custGeom>
              <a:avLst/>
              <a:gdLst/>
              <a:ahLst/>
              <a:cxnLst/>
              <a:rect l="l" t="t" r="r" b="b"/>
              <a:pathLst>
                <a:path w="1227" h="334" extrusionOk="0">
                  <a:moveTo>
                    <a:pt x="167" y="0"/>
                  </a:moveTo>
                  <a:cubicBezTo>
                    <a:pt x="84" y="0"/>
                    <a:pt x="1" y="72"/>
                    <a:pt x="1" y="167"/>
                  </a:cubicBezTo>
                  <a:cubicBezTo>
                    <a:pt x="1" y="251"/>
                    <a:pt x="84" y="334"/>
                    <a:pt x="167" y="334"/>
                  </a:cubicBezTo>
                  <a:lnTo>
                    <a:pt x="1060" y="334"/>
                  </a:lnTo>
                  <a:cubicBezTo>
                    <a:pt x="1155" y="334"/>
                    <a:pt x="1227" y="251"/>
                    <a:pt x="1227" y="167"/>
                  </a:cubicBezTo>
                  <a:cubicBezTo>
                    <a:pt x="1227" y="72"/>
                    <a:pt x="1155"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1566;p66">
              <a:extLst>
                <a:ext uri="{FF2B5EF4-FFF2-40B4-BE49-F238E27FC236}">
                  <a16:creationId xmlns:a16="http://schemas.microsoft.com/office/drawing/2014/main" id="{C5FB3CBD-500D-BFBE-F427-72E253A3955A}"/>
                </a:ext>
              </a:extLst>
            </p:cNvPr>
            <p:cNvSpPr/>
            <p:nvPr/>
          </p:nvSpPr>
          <p:spPr>
            <a:xfrm>
              <a:off x="2323978" y="3005528"/>
              <a:ext cx="39025" cy="10623"/>
            </a:xfrm>
            <a:custGeom>
              <a:avLst/>
              <a:gdLst/>
              <a:ahLst/>
              <a:cxnLst/>
              <a:rect l="l" t="t" r="r" b="b"/>
              <a:pathLst>
                <a:path w="1227" h="334" extrusionOk="0">
                  <a:moveTo>
                    <a:pt x="167" y="0"/>
                  </a:moveTo>
                  <a:cubicBezTo>
                    <a:pt x="84" y="0"/>
                    <a:pt x="0" y="72"/>
                    <a:pt x="0" y="167"/>
                  </a:cubicBezTo>
                  <a:cubicBezTo>
                    <a:pt x="0" y="251"/>
                    <a:pt x="84" y="334"/>
                    <a:pt x="167" y="334"/>
                  </a:cubicBezTo>
                  <a:lnTo>
                    <a:pt x="1060" y="334"/>
                  </a:lnTo>
                  <a:cubicBezTo>
                    <a:pt x="1155" y="334"/>
                    <a:pt x="1227" y="251"/>
                    <a:pt x="1227" y="167"/>
                  </a:cubicBezTo>
                  <a:cubicBezTo>
                    <a:pt x="1227" y="72"/>
                    <a:pt x="1155"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1567;p66">
              <a:extLst>
                <a:ext uri="{FF2B5EF4-FFF2-40B4-BE49-F238E27FC236}">
                  <a16:creationId xmlns:a16="http://schemas.microsoft.com/office/drawing/2014/main" id="{F61212EA-B910-E904-3BDE-4304C7A27252}"/>
                </a:ext>
              </a:extLst>
            </p:cNvPr>
            <p:cNvSpPr/>
            <p:nvPr/>
          </p:nvSpPr>
          <p:spPr>
            <a:xfrm>
              <a:off x="2376996" y="3005528"/>
              <a:ext cx="39025" cy="10623"/>
            </a:xfrm>
            <a:custGeom>
              <a:avLst/>
              <a:gdLst/>
              <a:ahLst/>
              <a:cxnLst/>
              <a:rect l="l" t="t" r="r" b="b"/>
              <a:pathLst>
                <a:path w="1227" h="334" extrusionOk="0">
                  <a:moveTo>
                    <a:pt x="167" y="0"/>
                  </a:moveTo>
                  <a:cubicBezTo>
                    <a:pt x="72" y="0"/>
                    <a:pt x="0" y="72"/>
                    <a:pt x="0" y="167"/>
                  </a:cubicBezTo>
                  <a:cubicBezTo>
                    <a:pt x="0" y="251"/>
                    <a:pt x="72" y="334"/>
                    <a:pt x="167" y="334"/>
                  </a:cubicBezTo>
                  <a:lnTo>
                    <a:pt x="1060" y="334"/>
                  </a:lnTo>
                  <a:cubicBezTo>
                    <a:pt x="1155" y="334"/>
                    <a:pt x="1227" y="251"/>
                    <a:pt x="1227" y="167"/>
                  </a:cubicBezTo>
                  <a:cubicBezTo>
                    <a:pt x="1227" y="72"/>
                    <a:pt x="1155"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1568;p66">
              <a:extLst>
                <a:ext uri="{FF2B5EF4-FFF2-40B4-BE49-F238E27FC236}">
                  <a16:creationId xmlns:a16="http://schemas.microsoft.com/office/drawing/2014/main" id="{3F346E71-F9DA-6FB9-BF79-937DEAED86A1}"/>
                </a:ext>
              </a:extLst>
            </p:cNvPr>
            <p:cNvSpPr/>
            <p:nvPr/>
          </p:nvSpPr>
          <p:spPr>
            <a:xfrm>
              <a:off x="2429634" y="3005528"/>
              <a:ext cx="39025" cy="10623"/>
            </a:xfrm>
            <a:custGeom>
              <a:avLst/>
              <a:gdLst/>
              <a:ahLst/>
              <a:cxnLst/>
              <a:rect l="l" t="t" r="r" b="b"/>
              <a:pathLst>
                <a:path w="1227" h="334" extrusionOk="0">
                  <a:moveTo>
                    <a:pt x="167" y="0"/>
                  </a:moveTo>
                  <a:cubicBezTo>
                    <a:pt x="72" y="0"/>
                    <a:pt x="0" y="72"/>
                    <a:pt x="0" y="167"/>
                  </a:cubicBezTo>
                  <a:cubicBezTo>
                    <a:pt x="0" y="251"/>
                    <a:pt x="72" y="334"/>
                    <a:pt x="167" y="334"/>
                  </a:cubicBezTo>
                  <a:lnTo>
                    <a:pt x="1060" y="334"/>
                  </a:lnTo>
                  <a:cubicBezTo>
                    <a:pt x="1143" y="334"/>
                    <a:pt x="1227" y="251"/>
                    <a:pt x="1227" y="167"/>
                  </a:cubicBezTo>
                  <a:cubicBezTo>
                    <a:pt x="1227" y="72"/>
                    <a:pt x="1143"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1569;p66">
              <a:extLst>
                <a:ext uri="{FF2B5EF4-FFF2-40B4-BE49-F238E27FC236}">
                  <a16:creationId xmlns:a16="http://schemas.microsoft.com/office/drawing/2014/main" id="{68CAD352-36C0-A75A-BF41-952C477DED7B}"/>
                </a:ext>
              </a:extLst>
            </p:cNvPr>
            <p:cNvSpPr/>
            <p:nvPr/>
          </p:nvSpPr>
          <p:spPr>
            <a:xfrm>
              <a:off x="2482653" y="3005528"/>
              <a:ext cx="39025" cy="10623"/>
            </a:xfrm>
            <a:custGeom>
              <a:avLst/>
              <a:gdLst/>
              <a:ahLst/>
              <a:cxnLst/>
              <a:rect l="l" t="t" r="r" b="b"/>
              <a:pathLst>
                <a:path w="1227" h="334" extrusionOk="0">
                  <a:moveTo>
                    <a:pt x="167" y="0"/>
                  </a:moveTo>
                  <a:cubicBezTo>
                    <a:pt x="72" y="0"/>
                    <a:pt x="0" y="72"/>
                    <a:pt x="0" y="167"/>
                  </a:cubicBezTo>
                  <a:cubicBezTo>
                    <a:pt x="0" y="251"/>
                    <a:pt x="72" y="334"/>
                    <a:pt x="167" y="334"/>
                  </a:cubicBezTo>
                  <a:lnTo>
                    <a:pt x="1060" y="334"/>
                  </a:lnTo>
                  <a:cubicBezTo>
                    <a:pt x="1143" y="334"/>
                    <a:pt x="1226" y="251"/>
                    <a:pt x="1226" y="167"/>
                  </a:cubicBezTo>
                  <a:cubicBezTo>
                    <a:pt x="1215" y="72"/>
                    <a:pt x="1143"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1570;p66">
              <a:extLst>
                <a:ext uri="{FF2B5EF4-FFF2-40B4-BE49-F238E27FC236}">
                  <a16:creationId xmlns:a16="http://schemas.microsoft.com/office/drawing/2014/main" id="{BEBBDBA9-4B03-71F6-6599-1338A59C70A9}"/>
                </a:ext>
              </a:extLst>
            </p:cNvPr>
            <p:cNvSpPr/>
            <p:nvPr/>
          </p:nvSpPr>
          <p:spPr>
            <a:xfrm>
              <a:off x="2223251" y="2962369"/>
              <a:ext cx="259433" cy="10623"/>
            </a:xfrm>
            <a:custGeom>
              <a:avLst/>
              <a:gdLst/>
              <a:ahLst/>
              <a:cxnLst/>
              <a:rect l="l" t="t" r="r" b="b"/>
              <a:pathLst>
                <a:path w="8157" h="334" extrusionOk="0">
                  <a:moveTo>
                    <a:pt x="167" y="0"/>
                  </a:moveTo>
                  <a:cubicBezTo>
                    <a:pt x="72" y="0"/>
                    <a:pt x="0" y="84"/>
                    <a:pt x="0" y="167"/>
                  </a:cubicBezTo>
                  <a:cubicBezTo>
                    <a:pt x="0" y="262"/>
                    <a:pt x="72" y="334"/>
                    <a:pt x="167" y="334"/>
                  </a:cubicBezTo>
                  <a:lnTo>
                    <a:pt x="7989" y="334"/>
                  </a:lnTo>
                  <a:cubicBezTo>
                    <a:pt x="8085" y="334"/>
                    <a:pt x="8156" y="262"/>
                    <a:pt x="8156" y="167"/>
                  </a:cubicBezTo>
                  <a:cubicBezTo>
                    <a:pt x="8156" y="84"/>
                    <a:pt x="8085" y="0"/>
                    <a:pt x="79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1571;p66">
              <a:extLst>
                <a:ext uri="{FF2B5EF4-FFF2-40B4-BE49-F238E27FC236}">
                  <a16:creationId xmlns:a16="http://schemas.microsoft.com/office/drawing/2014/main" id="{D2A760D8-6078-53E0-16A9-98496AB68594}"/>
                </a:ext>
              </a:extLst>
            </p:cNvPr>
            <p:cNvSpPr/>
            <p:nvPr/>
          </p:nvSpPr>
          <p:spPr>
            <a:xfrm>
              <a:off x="2502340" y="2954927"/>
              <a:ext cx="30692" cy="25635"/>
            </a:xfrm>
            <a:custGeom>
              <a:avLst/>
              <a:gdLst/>
              <a:ahLst/>
              <a:cxnLst/>
              <a:rect l="l" t="t" r="r" b="b"/>
              <a:pathLst>
                <a:path w="965" h="806" extrusionOk="0">
                  <a:moveTo>
                    <a:pt x="228" y="0"/>
                  </a:moveTo>
                  <a:cubicBezTo>
                    <a:pt x="183" y="0"/>
                    <a:pt x="139" y="18"/>
                    <a:pt x="107" y="56"/>
                  </a:cubicBezTo>
                  <a:cubicBezTo>
                    <a:pt x="48" y="139"/>
                    <a:pt x="48" y="234"/>
                    <a:pt x="119" y="294"/>
                  </a:cubicBezTo>
                  <a:lnTo>
                    <a:pt x="238" y="401"/>
                  </a:lnTo>
                  <a:lnTo>
                    <a:pt x="119" y="508"/>
                  </a:lnTo>
                  <a:cubicBezTo>
                    <a:pt x="0" y="615"/>
                    <a:pt x="84" y="806"/>
                    <a:pt x="226" y="806"/>
                  </a:cubicBezTo>
                  <a:cubicBezTo>
                    <a:pt x="334" y="806"/>
                    <a:pt x="357" y="734"/>
                    <a:pt x="488" y="627"/>
                  </a:cubicBezTo>
                  <a:cubicBezTo>
                    <a:pt x="596" y="734"/>
                    <a:pt x="643" y="806"/>
                    <a:pt x="738" y="806"/>
                  </a:cubicBezTo>
                  <a:cubicBezTo>
                    <a:pt x="881" y="806"/>
                    <a:pt x="965" y="615"/>
                    <a:pt x="846" y="508"/>
                  </a:cubicBezTo>
                  <a:lnTo>
                    <a:pt x="750" y="401"/>
                  </a:lnTo>
                  <a:lnTo>
                    <a:pt x="869" y="294"/>
                  </a:lnTo>
                  <a:cubicBezTo>
                    <a:pt x="941" y="234"/>
                    <a:pt x="941" y="139"/>
                    <a:pt x="881" y="56"/>
                  </a:cubicBezTo>
                  <a:cubicBezTo>
                    <a:pt x="850" y="18"/>
                    <a:pt x="806" y="0"/>
                    <a:pt x="761" y="0"/>
                  </a:cubicBezTo>
                  <a:cubicBezTo>
                    <a:pt x="720" y="0"/>
                    <a:pt x="677" y="15"/>
                    <a:pt x="643" y="44"/>
                  </a:cubicBezTo>
                  <a:lnTo>
                    <a:pt x="500" y="175"/>
                  </a:lnTo>
                  <a:lnTo>
                    <a:pt x="346" y="44"/>
                  </a:lnTo>
                  <a:cubicBezTo>
                    <a:pt x="311" y="15"/>
                    <a:pt x="269" y="0"/>
                    <a:pt x="2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1572;p66">
              <a:extLst>
                <a:ext uri="{FF2B5EF4-FFF2-40B4-BE49-F238E27FC236}">
                  <a16:creationId xmlns:a16="http://schemas.microsoft.com/office/drawing/2014/main" id="{AE8FD788-8774-A52B-8384-AC95EBE7FDEF}"/>
                </a:ext>
              </a:extLst>
            </p:cNvPr>
            <p:cNvSpPr/>
            <p:nvPr/>
          </p:nvSpPr>
          <p:spPr>
            <a:xfrm>
              <a:off x="2217940" y="3032404"/>
              <a:ext cx="101140" cy="83361"/>
            </a:xfrm>
            <a:custGeom>
              <a:avLst/>
              <a:gdLst/>
              <a:ahLst/>
              <a:cxnLst/>
              <a:rect l="l" t="t" r="r" b="b"/>
              <a:pathLst>
                <a:path w="3180" h="2621" extrusionOk="0">
                  <a:moveTo>
                    <a:pt x="525" y="1"/>
                  </a:moveTo>
                  <a:cubicBezTo>
                    <a:pt x="227" y="1"/>
                    <a:pt x="1" y="239"/>
                    <a:pt x="1" y="525"/>
                  </a:cubicBezTo>
                  <a:lnTo>
                    <a:pt x="1" y="2465"/>
                  </a:lnTo>
                  <a:cubicBezTo>
                    <a:pt x="1" y="2549"/>
                    <a:pt x="84" y="2620"/>
                    <a:pt x="167" y="2620"/>
                  </a:cubicBezTo>
                  <a:cubicBezTo>
                    <a:pt x="263" y="2620"/>
                    <a:pt x="334" y="2549"/>
                    <a:pt x="334" y="2465"/>
                  </a:cubicBezTo>
                  <a:lnTo>
                    <a:pt x="334" y="525"/>
                  </a:lnTo>
                  <a:cubicBezTo>
                    <a:pt x="334" y="418"/>
                    <a:pt x="417" y="334"/>
                    <a:pt x="525" y="334"/>
                  </a:cubicBezTo>
                  <a:lnTo>
                    <a:pt x="3013" y="334"/>
                  </a:lnTo>
                  <a:cubicBezTo>
                    <a:pt x="3096" y="334"/>
                    <a:pt x="3180" y="263"/>
                    <a:pt x="3180" y="168"/>
                  </a:cubicBezTo>
                  <a:cubicBezTo>
                    <a:pt x="3180" y="84"/>
                    <a:pt x="3096" y="1"/>
                    <a:pt x="30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1573;p66">
              <a:extLst>
                <a:ext uri="{FF2B5EF4-FFF2-40B4-BE49-F238E27FC236}">
                  <a16:creationId xmlns:a16="http://schemas.microsoft.com/office/drawing/2014/main" id="{BEB51DE7-FC50-F4BB-B442-570460C3096C}"/>
                </a:ext>
              </a:extLst>
            </p:cNvPr>
            <p:cNvSpPr/>
            <p:nvPr/>
          </p:nvSpPr>
          <p:spPr>
            <a:xfrm>
              <a:off x="2217558" y="3082401"/>
              <a:ext cx="133708" cy="96592"/>
            </a:xfrm>
            <a:custGeom>
              <a:avLst/>
              <a:gdLst/>
              <a:ahLst/>
              <a:cxnLst/>
              <a:rect l="l" t="t" r="r" b="b"/>
              <a:pathLst>
                <a:path w="4204" h="3037" extrusionOk="0">
                  <a:moveTo>
                    <a:pt x="1918" y="322"/>
                  </a:moveTo>
                  <a:cubicBezTo>
                    <a:pt x="2061" y="322"/>
                    <a:pt x="2180" y="393"/>
                    <a:pt x="2239" y="512"/>
                  </a:cubicBezTo>
                  <a:lnTo>
                    <a:pt x="2549" y="1143"/>
                  </a:lnTo>
                  <a:cubicBezTo>
                    <a:pt x="2382" y="1322"/>
                    <a:pt x="2156" y="1405"/>
                    <a:pt x="1918" y="1405"/>
                  </a:cubicBezTo>
                  <a:cubicBezTo>
                    <a:pt x="1680" y="1405"/>
                    <a:pt x="1465" y="1298"/>
                    <a:pt x="1299" y="1143"/>
                  </a:cubicBezTo>
                  <a:lnTo>
                    <a:pt x="1608" y="512"/>
                  </a:lnTo>
                  <a:cubicBezTo>
                    <a:pt x="1668" y="393"/>
                    <a:pt x="1787" y="322"/>
                    <a:pt x="1918" y="322"/>
                  </a:cubicBezTo>
                  <a:close/>
                  <a:moveTo>
                    <a:pt x="2727" y="1453"/>
                  </a:moveTo>
                  <a:lnTo>
                    <a:pt x="3346" y="2691"/>
                  </a:lnTo>
                  <a:lnTo>
                    <a:pt x="525" y="2691"/>
                  </a:lnTo>
                  <a:lnTo>
                    <a:pt x="1144" y="1453"/>
                  </a:lnTo>
                  <a:cubicBezTo>
                    <a:pt x="1370" y="1644"/>
                    <a:pt x="1644" y="1751"/>
                    <a:pt x="1941" y="1751"/>
                  </a:cubicBezTo>
                  <a:cubicBezTo>
                    <a:pt x="2239" y="1751"/>
                    <a:pt x="2501" y="1644"/>
                    <a:pt x="2727" y="1453"/>
                  </a:cubicBezTo>
                  <a:close/>
                  <a:moveTo>
                    <a:pt x="1918" y="0"/>
                  </a:moveTo>
                  <a:cubicBezTo>
                    <a:pt x="1668" y="0"/>
                    <a:pt x="1430" y="143"/>
                    <a:pt x="1310" y="370"/>
                  </a:cubicBezTo>
                  <a:lnTo>
                    <a:pt x="941" y="1084"/>
                  </a:lnTo>
                  <a:lnTo>
                    <a:pt x="322" y="2275"/>
                  </a:lnTo>
                  <a:lnTo>
                    <a:pt x="322" y="1572"/>
                  </a:lnTo>
                  <a:cubicBezTo>
                    <a:pt x="322" y="1489"/>
                    <a:pt x="251" y="1405"/>
                    <a:pt x="167" y="1405"/>
                  </a:cubicBezTo>
                  <a:cubicBezTo>
                    <a:pt x="72" y="1405"/>
                    <a:pt x="1" y="1489"/>
                    <a:pt x="1" y="1572"/>
                  </a:cubicBezTo>
                  <a:lnTo>
                    <a:pt x="1" y="2501"/>
                  </a:lnTo>
                  <a:cubicBezTo>
                    <a:pt x="1" y="2644"/>
                    <a:pt x="60" y="2775"/>
                    <a:pt x="167" y="2882"/>
                  </a:cubicBezTo>
                  <a:cubicBezTo>
                    <a:pt x="263" y="2977"/>
                    <a:pt x="382" y="3037"/>
                    <a:pt x="525" y="3037"/>
                  </a:cubicBezTo>
                  <a:lnTo>
                    <a:pt x="4001" y="3037"/>
                  </a:lnTo>
                  <a:cubicBezTo>
                    <a:pt x="4097" y="3037"/>
                    <a:pt x="4168" y="2953"/>
                    <a:pt x="4168" y="2870"/>
                  </a:cubicBezTo>
                  <a:cubicBezTo>
                    <a:pt x="4204" y="2763"/>
                    <a:pt x="4120" y="2691"/>
                    <a:pt x="4037" y="2691"/>
                  </a:cubicBezTo>
                  <a:lnTo>
                    <a:pt x="3704" y="2691"/>
                  </a:lnTo>
                  <a:lnTo>
                    <a:pt x="2537" y="370"/>
                  </a:lnTo>
                  <a:cubicBezTo>
                    <a:pt x="2418" y="131"/>
                    <a:pt x="2180" y="0"/>
                    <a:pt x="19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1574;p66">
              <a:extLst>
                <a:ext uri="{FF2B5EF4-FFF2-40B4-BE49-F238E27FC236}">
                  <a16:creationId xmlns:a16="http://schemas.microsoft.com/office/drawing/2014/main" id="{B78C3C1B-8C05-2C9D-6B63-2C4361D6AB57}"/>
                </a:ext>
              </a:extLst>
            </p:cNvPr>
            <p:cNvSpPr/>
            <p:nvPr/>
          </p:nvSpPr>
          <p:spPr>
            <a:xfrm>
              <a:off x="2329671" y="3032404"/>
              <a:ext cx="82566" cy="145444"/>
            </a:xfrm>
            <a:custGeom>
              <a:avLst/>
              <a:gdLst/>
              <a:ahLst/>
              <a:cxnLst/>
              <a:rect l="l" t="t" r="r" b="b"/>
              <a:pathLst>
                <a:path w="2596" h="4573" extrusionOk="0">
                  <a:moveTo>
                    <a:pt x="167" y="1"/>
                  </a:moveTo>
                  <a:cubicBezTo>
                    <a:pt x="71" y="1"/>
                    <a:pt x="0" y="84"/>
                    <a:pt x="0" y="168"/>
                  </a:cubicBezTo>
                  <a:cubicBezTo>
                    <a:pt x="0" y="263"/>
                    <a:pt x="71" y="334"/>
                    <a:pt x="167" y="334"/>
                  </a:cubicBezTo>
                  <a:lnTo>
                    <a:pt x="2072" y="334"/>
                  </a:lnTo>
                  <a:cubicBezTo>
                    <a:pt x="2179" y="334"/>
                    <a:pt x="2262" y="418"/>
                    <a:pt x="2262" y="525"/>
                  </a:cubicBezTo>
                  <a:lnTo>
                    <a:pt x="2262" y="4049"/>
                  </a:lnTo>
                  <a:cubicBezTo>
                    <a:pt x="2262" y="4156"/>
                    <a:pt x="2179" y="4251"/>
                    <a:pt x="2072" y="4251"/>
                  </a:cubicBezTo>
                  <a:lnTo>
                    <a:pt x="1179" y="4251"/>
                  </a:lnTo>
                  <a:cubicBezTo>
                    <a:pt x="1095" y="4251"/>
                    <a:pt x="1012" y="4323"/>
                    <a:pt x="1012" y="4406"/>
                  </a:cubicBezTo>
                  <a:cubicBezTo>
                    <a:pt x="1012" y="4501"/>
                    <a:pt x="1095" y="4573"/>
                    <a:pt x="1179" y="4573"/>
                  </a:cubicBezTo>
                  <a:lnTo>
                    <a:pt x="2072" y="4573"/>
                  </a:lnTo>
                  <a:cubicBezTo>
                    <a:pt x="2369" y="4573"/>
                    <a:pt x="2596" y="4335"/>
                    <a:pt x="2596" y="4049"/>
                  </a:cubicBezTo>
                  <a:lnTo>
                    <a:pt x="2596" y="525"/>
                  </a:lnTo>
                  <a:cubicBezTo>
                    <a:pt x="2596" y="239"/>
                    <a:pt x="2357" y="1"/>
                    <a:pt x="2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1575;p66">
              <a:extLst>
                <a:ext uri="{FF2B5EF4-FFF2-40B4-BE49-F238E27FC236}">
                  <a16:creationId xmlns:a16="http://schemas.microsoft.com/office/drawing/2014/main" id="{389F4530-23EF-5235-D4E1-E783D658B003}"/>
                </a:ext>
              </a:extLst>
            </p:cNvPr>
            <p:cNvSpPr/>
            <p:nvPr/>
          </p:nvSpPr>
          <p:spPr>
            <a:xfrm>
              <a:off x="2437585" y="3032404"/>
              <a:ext cx="84092" cy="10655"/>
            </a:xfrm>
            <a:custGeom>
              <a:avLst/>
              <a:gdLst/>
              <a:ahLst/>
              <a:cxnLst/>
              <a:rect l="l" t="t" r="r" b="b"/>
              <a:pathLst>
                <a:path w="2644" h="335" extrusionOk="0">
                  <a:moveTo>
                    <a:pt x="167" y="1"/>
                  </a:moveTo>
                  <a:cubicBezTo>
                    <a:pt x="84" y="1"/>
                    <a:pt x="0" y="84"/>
                    <a:pt x="0" y="168"/>
                  </a:cubicBezTo>
                  <a:cubicBezTo>
                    <a:pt x="0" y="263"/>
                    <a:pt x="84" y="334"/>
                    <a:pt x="167" y="334"/>
                  </a:cubicBezTo>
                  <a:lnTo>
                    <a:pt x="2477" y="334"/>
                  </a:lnTo>
                  <a:cubicBezTo>
                    <a:pt x="2560" y="334"/>
                    <a:pt x="2643" y="263"/>
                    <a:pt x="2643" y="168"/>
                  </a:cubicBezTo>
                  <a:cubicBezTo>
                    <a:pt x="2632" y="84"/>
                    <a:pt x="2560" y="1"/>
                    <a:pt x="2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1576;p66">
              <a:extLst>
                <a:ext uri="{FF2B5EF4-FFF2-40B4-BE49-F238E27FC236}">
                  <a16:creationId xmlns:a16="http://schemas.microsoft.com/office/drawing/2014/main" id="{CB432B81-B42D-F62B-1F5A-3EB16EA94941}"/>
                </a:ext>
              </a:extLst>
            </p:cNvPr>
            <p:cNvSpPr/>
            <p:nvPr/>
          </p:nvSpPr>
          <p:spPr>
            <a:xfrm>
              <a:off x="2427344" y="3055144"/>
              <a:ext cx="94334" cy="10623"/>
            </a:xfrm>
            <a:custGeom>
              <a:avLst/>
              <a:gdLst/>
              <a:ahLst/>
              <a:cxnLst/>
              <a:rect l="l" t="t" r="r" b="b"/>
              <a:pathLst>
                <a:path w="2966" h="334" extrusionOk="0">
                  <a:moveTo>
                    <a:pt x="168" y="0"/>
                  </a:moveTo>
                  <a:cubicBezTo>
                    <a:pt x="72" y="0"/>
                    <a:pt x="1" y="84"/>
                    <a:pt x="1" y="167"/>
                  </a:cubicBezTo>
                  <a:cubicBezTo>
                    <a:pt x="1" y="262"/>
                    <a:pt x="72" y="334"/>
                    <a:pt x="168" y="334"/>
                  </a:cubicBezTo>
                  <a:lnTo>
                    <a:pt x="2799" y="334"/>
                  </a:lnTo>
                  <a:cubicBezTo>
                    <a:pt x="2882" y="334"/>
                    <a:pt x="2965" y="262"/>
                    <a:pt x="2965" y="167"/>
                  </a:cubicBezTo>
                  <a:cubicBezTo>
                    <a:pt x="2954" y="84"/>
                    <a:pt x="2882" y="0"/>
                    <a:pt x="27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1577;p66">
              <a:extLst>
                <a:ext uri="{FF2B5EF4-FFF2-40B4-BE49-F238E27FC236}">
                  <a16:creationId xmlns:a16="http://schemas.microsoft.com/office/drawing/2014/main" id="{8D76BFD9-A9A4-DC0F-CECC-FCECC5151C08}"/>
                </a:ext>
              </a:extLst>
            </p:cNvPr>
            <p:cNvSpPr/>
            <p:nvPr/>
          </p:nvSpPr>
          <p:spPr>
            <a:xfrm>
              <a:off x="2427344" y="3077853"/>
              <a:ext cx="94334" cy="10623"/>
            </a:xfrm>
            <a:custGeom>
              <a:avLst/>
              <a:gdLst/>
              <a:ahLst/>
              <a:cxnLst/>
              <a:rect l="l" t="t" r="r" b="b"/>
              <a:pathLst>
                <a:path w="2966" h="334" extrusionOk="0">
                  <a:moveTo>
                    <a:pt x="168" y="1"/>
                  </a:moveTo>
                  <a:cubicBezTo>
                    <a:pt x="72" y="1"/>
                    <a:pt x="1" y="84"/>
                    <a:pt x="1" y="167"/>
                  </a:cubicBezTo>
                  <a:cubicBezTo>
                    <a:pt x="1" y="263"/>
                    <a:pt x="72" y="334"/>
                    <a:pt x="168" y="334"/>
                  </a:cubicBezTo>
                  <a:lnTo>
                    <a:pt x="2799" y="334"/>
                  </a:lnTo>
                  <a:cubicBezTo>
                    <a:pt x="2882" y="334"/>
                    <a:pt x="2965" y="263"/>
                    <a:pt x="2965" y="167"/>
                  </a:cubicBezTo>
                  <a:cubicBezTo>
                    <a:pt x="2954" y="84"/>
                    <a:pt x="2882" y="1"/>
                    <a:pt x="27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1578;p66">
              <a:extLst>
                <a:ext uri="{FF2B5EF4-FFF2-40B4-BE49-F238E27FC236}">
                  <a16:creationId xmlns:a16="http://schemas.microsoft.com/office/drawing/2014/main" id="{F4010BB5-8FE3-E6C3-5160-D9E543200C3B}"/>
                </a:ext>
              </a:extLst>
            </p:cNvPr>
            <p:cNvSpPr/>
            <p:nvPr/>
          </p:nvSpPr>
          <p:spPr>
            <a:xfrm>
              <a:off x="2427344" y="3100212"/>
              <a:ext cx="94334" cy="10623"/>
            </a:xfrm>
            <a:custGeom>
              <a:avLst/>
              <a:gdLst/>
              <a:ahLst/>
              <a:cxnLst/>
              <a:rect l="l" t="t" r="r" b="b"/>
              <a:pathLst>
                <a:path w="2966" h="334" extrusionOk="0">
                  <a:moveTo>
                    <a:pt x="168" y="0"/>
                  </a:moveTo>
                  <a:cubicBezTo>
                    <a:pt x="72" y="0"/>
                    <a:pt x="1" y="71"/>
                    <a:pt x="1" y="167"/>
                  </a:cubicBezTo>
                  <a:cubicBezTo>
                    <a:pt x="1" y="250"/>
                    <a:pt x="72" y="333"/>
                    <a:pt x="168" y="333"/>
                  </a:cubicBezTo>
                  <a:lnTo>
                    <a:pt x="2799" y="333"/>
                  </a:lnTo>
                  <a:cubicBezTo>
                    <a:pt x="2882" y="333"/>
                    <a:pt x="2965" y="250"/>
                    <a:pt x="2965" y="167"/>
                  </a:cubicBezTo>
                  <a:cubicBezTo>
                    <a:pt x="2965" y="71"/>
                    <a:pt x="2882" y="0"/>
                    <a:pt x="27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1579;p66">
              <a:extLst>
                <a:ext uri="{FF2B5EF4-FFF2-40B4-BE49-F238E27FC236}">
                  <a16:creationId xmlns:a16="http://schemas.microsoft.com/office/drawing/2014/main" id="{19647090-D8A6-09A0-AB67-A1D79A31AE88}"/>
                </a:ext>
              </a:extLst>
            </p:cNvPr>
            <p:cNvSpPr/>
            <p:nvPr/>
          </p:nvSpPr>
          <p:spPr>
            <a:xfrm>
              <a:off x="2427344" y="3122921"/>
              <a:ext cx="94334" cy="10623"/>
            </a:xfrm>
            <a:custGeom>
              <a:avLst/>
              <a:gdLst/>
              <a:ahLst/>
              <a:cxnLst/>
              <a:rect l="l" t="t" r="r" b="b"/>
              <a:pathLst>
                <a:path w="2966" h="334" extrusionOk="0">
                  <a:moveTo>
                    <a:pt x="168" y="0"/>
                  </a:moveTo>
                  <a:cubicBezTo>
                    <a:pt x="72" y="0"/>
                    <a:pt x="1" y="72"/>
                    <a:pt x="1" y="167"/>
                  </a:cubicBezTo>
                  <a:cubicBezTo>
                    <a:pt x="1" y="250"/>
                    <a:pt x="72" y="334"/>
                    <a:pt x="168" y="334"/>
                  </a:cubicBezTo>
                  <a:lnTo>
                    <a:pt x="2799" y="334"/>
                  </a:lnTo>
                  <a:cubicBezTo>
                    <a:pt x="2882" y="334"/>
                    <a:pt x="2965" y="250"/>
                    <a:pt x="2965" y="167"/>
                  </a:cubicBezTo>
                  <a:cubicBezTo>
                    <a:pt x="2954" y="72"/>
                    <a:pt x="2882" y="0"/>
                    <a:pt x="27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1580;p66">
              <a:extLst>
                <a:ext uri="{FF2B5EF4-FFF2-40B4-BE49-F238E27FC236}">
                  <a16:creationId xmlns:a16="http://schemas.microsoft.com/office/drawing/2014/main" id="{4CA03D45-D27E-5408-EFA6-8670EE70D195}"/>
                </a:ext>
              </a:extLst>
            </p:cNvPr>
            <p:cNvSpPr/>
            <p:nvPr/>
          </p:nvSpPr>
          <p:spPr>
            <a:xfrm>
              <a:off x="2427344" y="3145629"/>
              <a:ext cx="94334" cy="10655"/>
            </a:xfrm>
            <a:custGeom>
              <a:avLst/>
              <a:gdLst/>
              <a:ahLst/>
              <a:cxnLst/>
              <a:rect l="l" t="t" r="r" b="b"/>
              <a:pathLst>
                <a:path w="2966" h="335" extrusionOk="0">
                  <a:moveTo>
                    <a:pt x="168" y="1"/>
                  </a:moveTo>
                  <a:cubicBezTo>
                    <a:pt x="72" y="1"/>
                    <a:pt x="1" y="72"/>
                    <a:pt x="1" y="167"/>
                  </a:cubicBezTo>
                  <a:cubicBezTo>
                    <a:pt x="1" y="251"/>
                    <a:pt x="72" y="334"/>
                    <a:pt x="168" y="334"/>
                  </a:cubicBezTo>
                  <a:lnTo>
                    <a:pt x="2799" y="334"/>
                  </a:lnTo>
                  <a:cubicBezTo>
                    <a:pt x="2882" y="334"/>
                    <a:pt x="2965" y="251"/>
                    <a:pt x="2965" y="167"/>
                  </a:cubicBezTo>
                  <a:cubicBezTo>
                    <a:pt x="2954" y="72"/>
                    <a:pt x="2882" y="1"/>
                    <a:pt x="27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1581;p66">
              <a:extLst>
                <a:ext uri="{FF2B5EF4-FFF2-40B4-BE49-F238E27FC236}">
                  <a16:creationId xmlns:a16="http://schemas.microsoft.com/office/drawing/2014/main" id="{D4D044FA-F029-00C5-461B-629035E03F7C}"/>
                </a:ext>
              </a:extLst>
            </p:cNvPr>
            <p:cNvSpPr/>
            <p:nvPr/>
          </p:nvSpPr>
          <p:spPr>
            <a:xfrm>
              <a:off x="2427344" y="3167988"/>
              <a:ext cx="68953" cy="10241"/>
            </a:xfrm>
            <a:custGeom>
              <a:avLst/>
              <a:gdLst/>
              <a:ahLst/>
              <a:cxnLst/>
              <a:rect l="l" t="t" r="r" b="b"/>
              <a:pathLst>
                <a:path w="2168" h="322" extrusionOk="0">
                  <a:moveTo>
                    <a:pt x="168" y="0"/>
                  </a:moveTo>
                  <a:cubicBezTo>
                    <a:pt x="72" y="0"/>
                    <a:pt x="1" y="72"/>
                    <a:pt x="1" y="167"/>
                  </a:cubicBezTo>
                  <a:cubicBezTo>
                    <a:pt x="1" y="250"/>
                    <a:pt x="72" y="322"/>
                    <a:pt x="168" y="322"/>
                  </a:cubicBezTo>
                  <a:lnTo>
                    <a:pt x="1989" y="322"/>
                  </a:lnTo>
                  <a:cubicBezTo>
                    <a:pt x="2084" y="322"/>
                    <a:pt x="2156" y="250"/>
                    <a:pt x="2156" y="167"/>
                  </a:cubicBezTo>
                  <a:cubicBezTo>
                    <a:pt x="2168" y="72"/>
                    <a:pt x="2096" y="0"/>
                    <a:pt x="19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1582;p66">
              <a:extLst>
                <a:ext uri="{FF2B5EF4-FFF2-40B4-BE49-F238E27FC236}">
                  <a16:creationId xmlns:a16="http://schemas.microsoft.com/office/drawing/2014/main" id="{6D274890-553A-5CE2-5AF5-61084B9D8BDF}"/>
                </a:ext>
              </a:extLst>
            </p:cNvPr>
            <p:cNvSpPr/>
            <p:nvPr/>
          </p:nvSpPr>
          <p:spPr>
            <a:xfrm>
              <a:off x="2323214" y="3050882"/>
              <a:ext cx="66695" cy="69780"/>
            </a:xfrm>
            <a:custGeom>
              <a:avLst/>
              <a:gdLst/>
              <a:ahLst/>
              <a:cxnLst/>
              <a:rect l="l" t="t" r="r" b="b"/>
              <a:pathLst>
                <a:path w="2097" h="2194" extrusionOk="0">
                  <a:moveTo>
                    <a:pt x="715" y="408"/>
                  </a:moveTo>
                  <a:lnTo>
                    <a:pt x="715" y="527"/>
                  </a:lnTo>
                  <a:cubicBezTo>
                    <a:pt x="715" y="1075"/>
                    <a:pt x="1120" y="1527"/>
                    <a:pt x="1632" y="1611"/>
                  </a:cubicBezTo>
                  <a:cubicBezTo>
                    <a:pt x="1477" y="1742"/>
                    <a:pt x="1275" y="1837"/>
                    <a:pt x="1072" y="1837"/>
                  </a:cubicBezTo>
                  <a:cubicBezTo>
                    <a:pt x="655" y="1837"/>
                    <a:pt x="310" y="1492"/>
                    <a:pt x="310" y="1075"/>
                  </a:cubicBezTo>
                  <a:cubicBezTo>
                    <a:pt x="310" y="789"/>
                    <a:pt x="477" y="539"/>
                    <a:pt x="715" y="408"/>
                  </a:cubicBezTo>
                  <a:close/>
                  <a:moveTo>
                    <a:pt x="960" y="0"/>
                  </a:moveTo>
                  <a:cubicBezTo>
                    <a:pt x="950" y="0"/>
                    <a:pt x="939" y="1"/>
                    <a:pt x="929" y="3"/>
                  </a:cubicBezTo>
                  <a:cubicBezTo>
                    <a:pt x="394" y="75"/>
                    <a:pt x="1" y="539"/>
                    <a:pt x="1" y="1087"/>
                  </a:cubicBezTo>
                  <a:cubicBezTo>
                    <a:pt x="1" y="1694"/>
                    <a:pt x="489" y="2194"/>
                    <a:pt x="1096" y="2194"/>
                  </a:cubicBezTo>
                  <a:cubicBezTo>
                    <a:pt x="1525" y="2194"/>
                    <a:pt x="1929" y="1932"/>
                    <a:pt x="2096" y="1539"/>
                  </a:cubicBezTo>
                  <a:cubicBezTo>
                    <a:pt x="2096" y="1444"/>
                    <a:pt x="2084" y="1384"/>
                    <a:pt x="2048" y="1337"/>
                  </a:cubicBezTo>
                  <a:cubicBezTo>
                    <a:pt x="2030" y="1309"/>
                    <a:pt x="1990" y="1281"/>
                    <a:pt x="1945" y="1281"/>
                  </a:cubicBezTo>
                  <a:cubicBezTo>
                    <a:pt x="1932" y="1281"/>
                    <a:pt x="1919" y="1284"/>
                    <a:pt x="1906" y="1289"/>
                  </a:cubicBezTo>
                  <a:lnTo>
                    <a:pt x="1798" y="1289"/>
                  </a:lnTo>
                  <a:cubicBezTo>
                    <a:pt x="1382" y="1289"/>
                    <a:pt x="1036" y="944"/>
                    <a:pt x="1036" y="527"/>
                  </a:cubicBezTo>
                  <a:cubicBezTo>
                    <a:pt x="1036" y="420"/>
                    <a:pt x="1060" y="313"/>
                    <a:pt x="1096" y="229"/>
                  </a:cubicBezTo>
                  <a:cubicBezTo>
                    <a:pt x="1132" y="170"/>
                    <a:pt x="1120" y="110"/>
                    <a:pt x="1084" y="63"/>
                  </a:cubicBezTo>
                  <a:cubicBezTo>
                    <a:pt x="1054" y="23"/>
                    <a:pt x="1009" y="0"/>
                    <a:pt x="9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 name="Google Shape;12437;p68">
            <a:extLst>
              <a:ext uri="{FF2B5EF4-FFF2-40B4-BE49-F238E27FC236}">
                <a16:creationId xmlns:a16="http://schemas.microsoft.com/office/drawing/2014/main" id="{7CA51675-381A-D5EF-A7FB-5FEB4FB5B45D}"/>
              </a:ext>
            </a:extLst>
          </p:cNvPr>
          <p:cNvGrpSpPr/>
          <p:nvPr/>
        </p:nvGrpSpPr>
        <p:grpSpPr>
          <a:xfrm>
            <a:off x="2304197" y="9986292"/>
            <a:ext cx="673921" cy="669969"/>
            <a:chOff x="4667216" y="2915382"/>
            <a:chExt cx="320273" cy="318395"/>
          </a:xfrm>
          <a:solidFill>
            <a:schemeClr val="bg2"/>
          </a:solidFill>
        </p:grpSpPr>
        <p:sp>
          <p:nvSpPr>
            <p:cNvPr id="182" name="Google Shape;12438;p68">
              <a:extLst>
                <a:ext uri="{FF2B5EF4-FFF2-40B4-BE49-F238E27FC236}">
                  <a16:creationId xmlns:a16="http://schemas.microsoft.com/office/drawing/2014/main" id="{4E7E183C-3EC0-2E2F-A9E2-FC3F325DD595}"/>
                </a:ext>
              </a:extLst>
            </p:cNvPr>
            <p:cNvSpPr/>
            <p:nvPr/>
          </p:nvSpPr>
          <p:spPr>
            <a:xfrm>
              <a:off x="4686154" y="2938140"/>
              <a:ext cx="166789" cy="163734"/>
            </a:xfrm>
            <a:custGeom>
              <a:avLst/>
              <a:gdLst/>
              <a:ahLst/>
              <a:cxnLst/>
              <a:rect l="l" t="t" r="r" b="b"/>
              <a:pathLst>
                <a:path w="5240" h="5144" extrusionOk="0">
                  <a:moveTo>
                    <a:pt x="2668" y="0"/>
                  </a:moveTo>
                  <a:cubicBezTo>
                    <a:pt x="2013" y="0"/>
                    <a:pt x="1358" y="250"/>
                    <a:pt x="858" y="750"/>
                  </a:cubicBezTo>
                  <a:cubicBezTo>
                    <a:pt x="620" y="989"/>
                    <a:pt x="429" y="1286"/>
                    <a:pt x="298" y="1608"/>
                  </a:cubicBezTo>
                  <a:cubicBezTo>
                    <a:pt x="263" y="1679"/>
                    <a:pt x="298" y="1762"/>
                    <a:pt x="370" y="1798"/>
                  </a:cubicBezTo>
                  <a:cubicBezTo>
                    <a:pt x="388" y="1804"/>
                    <a:pt x="407" y="1807"/>
                    <a:pt x="426" y="1807"/>
                  </a:cubicBezTo>
                  <a:cubicBezTo>
                    <a:pt x="484" y="1807"/>
                    <a:pt x="542" y="1780"/>
                    <a:pt x="560" y="1727"/>
                  </a:cubicBezTo>
                  <a:cubicBezTo>
                    <a:pt x="679" y="1441"/>
                    <a:pt x="846" y="1191"/>
                    <a:pt x="1060" y="977"/>
                  </a:cubicBezTo>
                  <a:cubicBezTo>
                    <a:pt x="1495" y="536"/>
                    <a:pt x="2075" y="316"/>
                    <a:pt x="2656" y="316"/>
                  </a:cubicBezTo>
                  <a:cubicBezTo>
                    <a:pt x="3236" y="316"/>
                    <a:pt x="3817" y="536"/>
                    <a:pt x="4251" y="977"/>
                  </a:cubicBezTo>
                  <a:cubicBezTo>
                    <a:pt x="4692" y="1405"/>
                    <a:pt x="4930" y="1977"/>
                    <a:pt x="4930" y="2584"/>
                  </a:cubicBezTo>
                  <a:cubicBezTo>
                    <a:pt x="4930" y="3191"/>
                    <a:pt x="4692" y="3763"/>
                    <a:pt x="4251" y="4191"/>
                  </a:cubicBezTo>
                  <a:cubicBezTo>
                    <a:pt x="3823" y="4620"/>
                    <a:pt x="3263" y="4858"/>
                    <a:pt x="2644" y="4858"/>
                  </a:cubicBezTo>
                  <a:cubicBezTo>
                    <a:pt x="2037" y="4858"/>
                    <a:pt x="1477" y="4620"/>
                    <a:pt x="1037" y="4191"/>
                  </a:cubicBezTo>
                  <a:cubicBezTo>
                    <a:pt x="536" y="3679"/>
                    <a:pt x="298" y="2989"/>
                    <a:pt x="405" y="2274"/>
                  </a:cubicBezTo>
                  <a:cubicBezTo>
                    <a:pt x="417" y="2191"/>
                    <a:pt x="358" y="2120"/>
                    <a:pt x="286" y="2108"/>
                  </a:cubicBezTo>
                  <a:cubicBezTo>
                    <a:pt x="279" y="2107"/>
                    <a:pt x="272" y="2106"/>
                    <a:pt x="265" y="2106"/>
                  </a:cubicBezTo>
                  <a:cubicBezTo>
                    <a:pt x="191" y="2106"/>
                    <a:pt x="131" y="2162"/>
                    <a:pt x="120" y="2227"/>
                  </a:cubicBezTo>
                  <a:cubicBezTo>
                    <a:pt x="1" y="3024"/>
                    <a:pt x="263" y="3822"/>
                    <a:pt x="846" y="4394"/>
                  </a:cubicBezTo>
                  <a:cubicBezTo>
                    <a:pt x="1334" y="4894"/>
                    <a:pt x="1977" y="5144"/>
                    <a:pt x="2668" y="5144"/>
                  </a:cubicBezTo>
                  <a:cubicBezTo>
                    <a:pt x="3346" y="5144"/>
                    <a:pt x="3989" y="4870"/>
                    <a:pt x="4477" y="4394"/>
                  </a:cubicBezTo>
                  <a:cubicBezTo>
                    <a:pt x="4966" y="3906"/>
                    <a:pt x="5228" y="3263"/>
                    <a:pt x="5228" y="2584"/>
                  </a:cubicBezTo>
                  <a:cubicBezTo>
                    <a:pt x="5239" y="1870"/>
                    <a:pt x="4966" y="1227"/>
                    <a:pt x="4477" y="750"/>
                  </a:cubicBezTo>
                  <a:cubicBezTo>
                    <a:pt x="3977" y="250"/>
                    <a:pt x="3323" y="0"/>
                    <a:pt x="26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2439;p68">
              <a:extLst>
                <a:ext uri="{FF2B5EF4-FFF2-40B4-BE49-F238E27FC236}">
                  <a16:creationId xmlns:a16="http://schemas.microsoft.com/office/drawing/2014/main" id="{4DC2F5B9-E994-CB36-DCF8-6167A6210324}"/>
                </a:ext>
              </a:extLst>
            </p:cNvPr>
            <p:cNvSpPr/>
            <p:nvPr/>
          </p:nvSpPr>
          <p:spPr>
            <a:xfrm>
              <a:off x="4667216" y="2915382"/>
              <a:ext cx="320273" cy="318395"/>
            </a:xfrm>
            <a:custGeom>
              <a:avLst/>
              <a:gdLst/>
              <a:ahLst/>
              <a:cxnLst/>
              <a:rect l="l" t="t" r="r" b="b"/>
              <a:pathLst>
                <a:path w="10062" h="10003" extrusionOk="0">
                  <a:moveTo>
                    <a:pt x="5668" y="5502"/>
                  </a:moveTo>
                  <a:lnTo>
                    <a:pt x="5977" y="5811"/>
                  </a:lnTo>
                  <a:lnTo>
                    <a:pt x="5799" y="5990"/>
                  </a:lnTo>
                  <a:lnTo>
                    <a:pt x="5489" y="5680"/>
                  </a:lnTo>
                  <a:lnTo>
                    <a:pt x="5584" y="5585"/>
                  </a:lnTo>
                  <a:lnTo>
                    <a:pt x="5668" y="5502"/>
                  </a:lnTo>
                  <a:close/>
                  <a:moveTo>
                    <a:pt x="8347" y="7597"/>
                  </a:moveTo>
                  <a:lnTo>
                    <a:pt x="8501" y="7752"/>
                  </a:lnTo>
                  <a:lnTo>
                    <a:pt x="7739" y="8502"/>
                  </a:lnTo>
                  <a:lnTo>
                    <a:pt x="7585" y="8359"/>
                  </a:lnTo>
                  <a:lnTo>
                    <a:pt x="8347" y="7597"/>
                  </a:lnTo>
                  <a:close/>
                  <a:moveTo>
                    <a:pt x="8704" y="7954"/>
                  </a:moveTo>
                  <a:lnTo>
                    <a:pt x="8894" y="8157"/>
                  </a:lnTo>
                  <a:lnTo>
                    <a:pt x="8132" y="8907"/>
                  </a:lnTo>
                  <a:lnTo>
                    <a:pt x="7989" y="8764"/>
                  </a:lnTo>
                  <a:lnTo>
                    <a:pt x="7942" y="8716"/>
                  </a:lnTo>
                  <a:lnTo>
                    <a:pt x="8704" y="7954"/>
                  </a:lnTo>
                  <a:close/>
                  <a:moveTo>
                    <a:pt x="9097" y="8359"/>
                  </a:moveTo>
                  <a:lnTo>
                    <a:pt x="9621" y="8895"/>
                  </a:lnTo>
                  <a:cubicBezTo>
                    <a:pt x="9728" y="8966"/>
                    <a:pt x="9728" y="9121"/>
                    <a:pt x="9644" y="9228"/>
                  </a:cubicBezTo>
                  <a:lnTo>
                    <a:pt x="9216" y="9657"/>
                  </a:lnTo>
                  <a:cubicBezTo>
                    <a:pt x="9168" y="9699"/>
                    <a:pt x="9109" y="9719"/>
                    <a:pt x="9048" y="9719"/>
                  </a:cubicBezTo>
                  <a:cubicBezTo>
                    <a:pt x="8987" y="9719"/>
                    <a:pt x="8924" y="9699"/>
                    <a:pt x="8871" y="9657"/>
                  </a:cubicBezTo>
                  <a:lnTo>
                    <a:pt x="8335" y="9121"/>
                  </a:lnTo>
                  <a:lnTo>
                    <a:pt x="9097" y="8359"/>
                  </a:lnTo>
                  <a:close/>
                  <a:moveTo>
                    <a:pt x="3282" y="1"/>
                  </a:moveTo>
                  <a:cubicBezTo>
                    <a:pt x="2441" y="1"/>
                    <a:pt x="1602" y="322"/>
                    <a:pt x="965" y="965"/>
                  </a:cubicBezTo>
                  <a:cubicBezTo>
                    <a:pt x="334" y="1584"/>
                    <a:pt x="0" y="2406"/>
                    <a:pt x="0" y="3287"/>
                  </a:cubicBezTo>
                  <a:cubicBezTo>
                    <a:pt x="0" y="4156"/>
                    <a:pt x="334" y="4978"/>
                    <a:pt x="965" y="5609"/>
                  </a:cubicBezTo>
                  <a:cubicBezTo>
                    <a:pt x="1608" y="6240"/>
                    <a:pt x="2441" y="6573"/>
                    <a:pt x="3286" y="6573"/>
                  </a:cubicBezTo>
                  <a:cubicBezTo>
                    <a:pt x="3989" y="6573"/>
                    <a:pt x="4703" y="6347"/>
                    <a:pt x="5275" y="5883"/>
                  </a:cubicBezTo>
                  <a:lnTo>
                    <a:pt x="5608" y="6216"/>
                  </a:lnTo>
                  <a:cubicBezTo>
                    <a:pt x="5477" y="6418"/>
                    <a:pt x="5501" y="6692"/>
                    <a:pt x="5680" y="6871"/>
                  </a:cubicBezTo>
                  <a:lnTo>
                    <a:pt x="6370" y="7561"/>
                  </a:lnTo>
                  <a:cubicBezTo>
                    <a:pt x="6400" y="7585"/>
                    <a:pt x="6436" y="7597"/>
                    <a:pt x="6471" y="7597"/>
                  </a:cubicBezTo>
                  <a:cubicBezTo>
                    <a:pt x="6507" y="7597"/>
                    <a:pt x="6543" y="7585"/>
                    <a:pt x="6573" y="7561"/>
                  </a:cubicBezTo>
                  <a:cubicBezTo>
                    <a:pt x="6632" y="7502"/>
                    <a:pt x="6632" y="7407"/>
                    <a:pt x="6573" y="7347"/>
                  </a:cubicBezTo>
                  <a:lnTo>
                    <a:pt x="5894" y="6668"/>
                  </a:lnTo>
                  <a:cubicBezTo>
                    <a:pt x="5799" y="6573"/>
                    <a:pt x="5799" y="6418"/>
                    <a:pt x="5894" y="6323"/>
                  </a:cubicBezTo>
                  <a:lnTo>
                    <a:pt x="6323" y="5895"/>
                  </a:lnTo>
                  <a:cubicBezTo>
                    <a:pt x="6370" y="5847"/>
                    <a:pt x="6430" y="5811"/>
                    <a:pt x="6489" y="5811"/>
                  </a:cubicBezTo>
                  <a:cubicBezTo>
                    <a:pt x="6549" y="5811"/>
                    <a:pt x="6608" y="5847"/>
                    <a:pt x="6644" y="5895"/>
                  </a:cubicBezTo>
                  <a:lnTo>
                    <a:pt x="8156" y="7395"/>
                  </a:lnTo>
                  <a:lnTo>
                    <a:pt x="7394" y="8157"/>
                  </a:lnTo>
                  <a:lnTo>
                    <a:pt x="6966" y="7716"/>
                  </a:lnTo>
                  <a:cubicBezTo>
                    <a:pt x="6936" y="7686"/>
                    <a:pt x="6897" y="7672"/>
                    <a:pt x="6858" y="7672"/>
                  </a:cubicBezTo>
                  <a:cubicBezTo>
                    <a:pt x="6820" y="7672"/>
                    <a:pt x="6781" y="7686"/>
                    <a:pt x="6751" y="7716"/>
                  </a:cubicBezTo>
                  <a:cubicBezTo>
                    <a:pt x="6692" y="7776"/>
                    <a:pt x="6692" y="7871"/>
                    <a:pt x="6751" y="7930"/>
                  </a:cubicBezTo>
                  <a:lnTo>
                    <a:pt x="8668" y="9847"/>
                  </a:lnTo>
                  <a:cubicBezTo>
                    <a:pt x="8775" y="9955"/>
                    <a:pt x="8906" y="10002"/>
                    <a:pt x="9049" y="10002"/>
                  </a:cubicBezTo>
                  <a:cubicBezTo>
                    <a:pt x="9180" y="10002"/>
                    <a:pt x="9311" y="9955"/>
                    <a:pt x="9418" y="9847"/>
                  </a:cubicBezTo>
                  <a:lnTo>
                    <a:pt x="9847" y="9419"/>
                  </a:lnTo>
                  <a:cubicBezTo>
                    <a:pt x="10061" y="9228"/>
                    <a:pt x="10061" y="8883"/>
                    <a:pt x="9847" y="8669"/>
                  </a:cubicBezTo>
                  <a:lnTo>
                    <a:pt x="6858" y="5680"/>
                  </a:lnTo>
                  <a:cubicBezTo>
                    <a:pt x="6751" y="5573"/>
                    <a:pt x="6620" y="5525"/>
                    <a:pt x="6489" y="5525"/>
                  </a:cubicBezTo>
                  <a:cubicBezTo>
                    <a:pt x="6382" y="5525"/>
                    <a:pt x="6299" y="5561"/>
                    <a:pt x="6204" y="5609"/>
                  </a:cubicBezTo>
                  <a:lnTo>
                    <a:pt x="5870" y="5275"/>
                  </a:lnTo>
                  <a:cubicBezTo>
                    <a:pt x="6144" y="4930"/>
                    <a:pt x="6334" y="4537"/>
                    <a:pt x="6454" y="4097"/>
                  </a:cubicBezTo>
                  <a:cubicBezTo>
                    <a:pt x="6465" y="4025"/>
                    <a:pt x="6430" y="3942"/>
                    <a:pt x="6346" y="3918"/>
                  </a:cubicBezTo>
                  <a:cubicBezTo>
                    <a:pt x="6339" y="3917"/>
                    <a:pt x="6332" y="3916"/>
                    <a:pt x="6324" y="3916"/>
                  </a:cubicBezTo>
                  <a:cubicBezTo>
                    <a:pt x="6258" y="3916"/>
                    <a:pt x="6189" y="3961"/>
                    <a:pt x="6168" y="4025"/>
                  </a:cubicBezTo>
                  <a:cubicBezTo>
                    <a:pt x="6037" y="4537"/>
                    <a:pt x="5775" y="5013"/>
                    <a:pt x="5394" y="5383"/>
                  </a:cubicBezTo>
                  <a:cubicBezTo>
                    <a:pt x="4816" y="5960"/>
                    <a:pt x="4051" y="6249"/>
                    <a:pt x="3285" y="6249"/>
                  </a:cubicBezTo>
                  <a:cubicBezTo>
                    <a:pt x="2519" y="6249"/>
                    <a:pt x="1751" y="5960"/>
                    <a:pt x="1167" y="5383"/>
                  </a:cubicBezTo>
                  <a:cubicBezTo>
                    <a:pt x="608" y="4823"/>
                    <a:pt x="298" y="4073"/>
                    <a:pt x="298" y="3263"/>
                  </a:cubicBezTo>
                  <a:cubicBezTo>
                    <a:pt x="298" y="2466"/>
                    <a:pt x="608" y="1715"/>
                    <a:pt x="1167" y="1156"/>
                  </a:cubicBezTo>
                  <a:cubicBezTo>
                    <a:pt x="1751" y="572"/>
                    <a:pt x="2519" y="281"/>
                    <a:pt x="3285" y="281"/>
                  </a:cubicBezTo>
                  <a:cubicBezTo>
                    <a:pt x="4051" y="281"/>
                    <a:pt x="4816" y="572"/>
                    <a:pt x="5394" y="1156"/>
                  </a:cubicBezTo>
                  <a:cubicBezTo>
                    <a:pt x="6013" y="1763"/>
                    <a:pt x="6323" y="2608"/>
                    <a:pt x="6263" y="3478"/>
                  </a:cubicBezTo>
                  <a:cubicBezTo>
                    <a:pt x="6263" y="3549"/>
                    <a:pt x="6323" y="3620"/>
                    <a:pt x="6394" y="3644"/>
                  </a:cubicBezTo>
                  <a:cubicBezTo>
                    <a:pt x="6465" y="3644"/>
                    <a:pt x="6549" y="3585"/>
                    <a:pt x="6561" y="3501"/>
                  </a:cubicBezTo>
                  <a:cubicBezTo>
                    <a:pt x="6620" y="2549"/>
                    <a:pt x="6275" y="1632"/>
                    <a:pt x="5608" y="965"/>
                  </a:cubicBezTo>
                  <a:cubicBezTo>
                    <a:pt x="4965" y="322"/>
                    <a:pt x="4123" y="1"/>
                    <a:pt x="32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2440;p68">
              <a:extLst>
                <a:ext uri="{FF2B5EF4-FFF2-40B4-BE49-F238E27FC236}">
                  <a16:creationId xmlns:a16="http://schemas.microsoft.com/office/drawing/2014/main" id="{4D9E84D9-7627-4DA3-B13E-C1A30A55A50A}"/>
                </a:ext>
              </a:extLst>
            </p:cNvPr>
            <p:cNvSpPr/>
            <p:nvPr/>
          </p:nvSpPr>
          <p:spPr>
            <a:xfrm>
              <a:off x="4733899" y="2960772"/>
              <a:ext cx="75469" cy="86546"/>
            </a:xfrm>
            <a:custGeom>
              <a:avLst/>
              <a:gdLst/>
              <a:ahLst/>
              <a:cxnLst/>
              <a:rect l="l" t="t" r="r" b="b"/>
              <a:pathLst>
                <a:path w="2371" h="2719" extrusionOk="0">
                  <a:moveTo>
                    <a:pt x="1218" y="276"/>
                  </a:moveTo>
                  <a:cubicBezTo>
                    <a:pt x="1233" y="276"/>
                    <a:pt x="1248" y="277"/>
                    <a:pt x="1263" y="278"/>
                  </a:cubicBezTo>
                  <a:cubicBezTo>
                    <a:pt x="1703" y="313"/>
                    <a:pt x="2061" y="647"/>
                    <a:pt x="2084" y="1099"/>
                  </a:cubicBezTo>
                  <a:cubicBezTo>
                    <a:pt x="2073" y="1456"/>
                    <a:pt x="1858" y="1802"/>
                    <a:pt x="1537" y="1944"/>
                  </a:cubicBezTo>
                  <a:cubicBezTo>
                    <a:pt x="1430" y="1992"/>
                    <a:pt x="1370" y="2099"/>
                    <a:pt x="1370" y="2218"/>
                  </a:cubicBezTo>
                  <a:cubicBezTo>
                    <a:pt x="1370" y="2313"/>
                    <a:pt x="1275" y="2409"/>
                    <a:pt x="1180" y="2409"/>
                  </a:cubicBezTo>
                  <a:cubicBezTo>
                    <a:pt x="1072" y="2409"/>
                    <a:pt x="989" y="2313"/>
                    <a:pt x="989" y="2218"/>
                  </a:cubicBezTo>
                  <a:cubicBezTo>
                    <a:pt x="989" y="1944"/>
                    <a:pt x="1132" y="1694"/>
                    <a:pt x="1382" y="1587"/>
                  </a:cubicBezTo>
                  <a:cubicBezTo>
                    <a:pt x="1561" y="1504"/>
                    <a:pt x="1680" y="1325"/>
                    <a:pt x="1668" y="1111"/>
                  </a:cubicBezTo>
                  <a:cubicBezTo>
                    <a:pt x="1656" y="873"/>
                    <a:pt x="1465" y="682"/>
                    <a:pt x="1227" y="670"/>
                  </a:cubicBezTo>
                  <a:lnTo>
                    <a:pt x="1191" y="670"/>
                  </a:lnTo>
                  <a:cubicBezTo>
                    <a:pt x="1072" y="670"/>
                    <a:pt x="953" y="706"/>
                    <a:pt x="870" y="801"/>
                  </a:cubicBezTo>
                  <a:cubicBezTo>
                    <a:pt x="763" y="885"/>
                    <a:pt x="715" y="1028"/>
                    <a:pt x="715" y="1159"/>
                  </a:cubicBezTo>
                  <a:cubicBezTo>
                    <a:pt x="715" y="1266"/>
                    <a:pt x="632" y="1349"/>
                    <a:pt x="525" y="1349"/>
                  </a:cubicBezTo>
                  <a:cubicBezTo>
                    <a:pt x="418" y="1349"/>
                    <a:pt x="334" y="1266"/>
                    <a:pt x="334" y="1159"/>
                  </a:cubicBezTo>
                  <a:cubicBezTo>
                    <a:pt x="334" y="920"/>
                    <a:pt x="429" y="682"/>
                    <a:pt x="608" y="516"/>
                  </a:cubicBezTo>
                  <a:cubicBezTo>
                    <a:pt x="775" y="359"/>
                    <a:pt x="995" y="276"/>
                    <a:pt x="1218" y="276"/>
                  </a:cubicBezTo>
                  <a:close/>
                  <a:moveTo>
                    <a:pt x="1163" y="0"/>
                  </a:moveTo>
                  <a:cubicBezTo>
                    <a:pt x="872" y="0"/>
                    <a:pt x="586" y="108"/>
                    <a:pt x="370" y="313"/>
                  </a:cubicBezTo>
                  <a:cubicBezTo>
                    <a:pt x="132" y="539"/>
                    <a:pt x="1" y="849"/>
                    <a:pt x="1" y="1159"/>
                  </a:cubicBezTo>
                  <a:cubicBezTo>
                    <a:pt x="1" y="1432"/>
                    <a:pt x="227" y="1647"/>
                    <a:pt x="489" y="1647"/>
                  </a:cubicBezTo>
                  <a:cubicBezTo>
                    <a:pt x="763" y="1647"/>
                    <a:pt x="989" y="1432"/>
                    <a:pt x="989" y="1159"/>
                  </a:cubicBezTo>
                  <a:cubicBezTo>
                    <a:pt x="989" y="1099"/>
                    <a:pt x="1001" y="1051"/>
                    <a:pt x="1049" y="1028"/>
                  </a:cubicBezTo>
                  <a:cubicBezTo>
                    <a:pt x="1078" y="998"/>
                    <a:pt x="1115" y="977"/>
                    <a:pt x="1161" y="977"/>
                  </a:cubicBezTo>
                  <a:cubicBezTo>
                    <a:pt x="1171" y="977"/>
                    <a:pt x="1181" y="978"/>
                    <a:pt x="1191" y="980"/>
                  </a:cubicBezTo>
                  <a:cubicBezTo>
                    <a:pt x="1287" y="980"/>
                    <a:pt x="1358" y="1075"/>
                    <a:pt x="1370" y="1159"/>
                  </a:cubicBezTo>
                  <a:cubicBezTo>
                    <a:pt x="1370" y="1230"/>
                    <a:pt x="1322" y="1313"/>
                    <a:pt x="1263" y="1337"/>
                  </a:cubicBezTo>
                  <a:cubicBezTo>
                    <a:pt x="930" y="1504"/>
                    <a:pt x="703" y="1849"/>
                    <a:pt x="703" y="2230"/>
                  </a:cubicBezTo>
                  <a:cubicBezTo>
                    <a:pt x="703" y="2504"/>
                    <a:pt x="930" y="2718"/>
                    <a:pt x="1191" y="2718"/>
                  </a:cubicBezTo>
                  <a:cubicBezTo>
                    <a:pt x="1465" y="2718"/>
                    <a:pt x="1680" y="2504"/>
                    <a:pt x="1680" y="2230"/>
                  </a:cubicBezTo>
                  <a:lnTo>
                    <a:pt x="1680" y="2218"/>
                  </a:lnTo>
                  <a:cubicBezTo>
                    <a:pt x="2096" y="2004"/>
                    <a:pt x="2370" y="1563"/>
                    <a:pt x="2334" y="1087"/>
                  </a:cubicBezTo>
                  <a:cubicBezTo>
                    <a:pt x="2311" y="504"/>
                    <a:pt x="1834" y="27"/>
                    <a:pt x="1251" y="4"/>
                  </a:cubicBezTo>
                  <a:cubicBezTo>
                    <a:pt x="1222" y="1"/>
                    <a:pt x="1192" y="0"/>
                    <a:pt x="11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2441;p68">
              <a:extLst>
                <a:ext uri="{FF2B5EF4-FFF2-40B4-BE49-F238E27FC236}">
                  <a16:creationId xmlns:a16="http://schemas.microsoft.com/office/drawing/2014/main" id="{223AAEE1-70C5-6A49-6465-CF15EEBD0071}"/>
                </a:ext>
              </a:extLst>
            </p:cNvPr>
            <p:cNvSpPr/>
            <p:nvPr/>
          </p:nvSpPr>
          <p:spPr>
            <a:xfrm>
              <a:off x="4755894" y="3048431"/>
              <a:ext cx="31098" cy="32244"/>
            </a:xfrm>
            <a:custGeom>
              <a:avLst/>
              <a:gdLst/>
              <a:ahLst/>
              <a:cxnLst/>
              <a:rect l="l" t="t" r="r" b="b"/>
              <a:pathLst>
                <a:path w="977" h="1013" extrusionOk="0">
                  <a:moveTo>
                    <a:pt x="489" y="298"/>
                  </a:moveTo>
                  <a:cubicBezTo>
                    <a:pt x="596" y="298"/>
                    <a:pt x="679" y="381"/>
                    <a:pt x="679" y="488"/>
                  </a:cubicBezTo>
                  <a:lnTo>
                    <a:pt x="679" y="500"/>
                  </a:lnTo>
                  <a:cubicBezTo>
                    <a:pt x="679" y="607"/>
                    <a:pt x="596" y="702"/>
                    <a:pt x="489" y="702"/>
                  </a:cubicBezTo>
                  <a:cubicBezTo>
                    <a:pt x="381" y="702"/>
                    <a:pt x="298" y="607"/>
                    <a:pt x="298" y="500"/>
                  </a:cubicBezTo>
                  <a:lnTo>
                    <a:pt x="298" y="488"/>
                  </a:lnTo>
                  <a:cubicBezTo>
                    <a:pt x="298" y="381"/>
                    <a:pt x="381" y="298"/>
                    <a:pt x="489" y="298"/>
                  </a:cubicBezTo>
                  <a:close/>
                  <a:moveTo>
                    <a:pt x="489" y="0"/>
                  </a:moveTo>
                  <a:cubicBezTo>
                    <a:pt x="215" y="0"/>
                    <a:pt x="0" y="226"/>
                    <a:pt x="0" y="488"/>
                  </a:cubicBezTo>
                  <a:lnTo>
                    <a:pt x="0" y="524"/>
                  </a:lnTo>
                  <a:cubicBezTo>
                    <a:pt x="0" y="786"/>
                    <a:pt x="215" y="1012"/>
                    <a:pt x="489" y="1012"/>
                  </a:cubicBezTo>
                  <a:cubicBezTo>
                    <a:pt x="751" y="1012"/>
                    <a:pt x="977" y="786"/>
                    <a:pt x="977" y="524"/>
                  </a:cubicBezTo>
                  <a:lnTo>
                    <a:pt x="977" y="488"/>
                  </a:lnTo>
                  <a:cubicBezTo>
                    <a:pt x="977" y="226"/>
                    <a:pt x="751" y="0"/>
                    <a:pt x="4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4586506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62" name="Google Shape;562;p38"/>
          <p:cNvSpPr txBox="1">
            <a:spLocks noGrp="1"/>
          </p:cNvSpPr>
          <p:nvPr>
            <p:ph type="title" idx="4"/>
          </p:nvPr>
        </p:nvSpPr>
        <p:spPr>
          <a:xfrm>
            <a:off x="173328" y="158634"/>
            <a:ext cx="8781393" cy="482153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 </a:t>
            </a:r>
            <a:endParaRPr/>
          </a:p>
        </p:txBody>
      </p:sp>
      <p:sp>
        <p:nvSpPr>
          <p:cNvPr id="14" name="Rectangle 13">
            <a:extLst>
              <a:ext uri="{FF2B5EF4-FFF2-40B4-BE49-F238E27FC236}">
                <a16:creationId xmlns:a16="http://schemas.microsoft.com/office/drawing/2014/main" id="{C84497E4-204A-C7D9-F4B1-C41D9D9D9C35}"/>
              </a:ext>
            </a:extLst>
          </p:cNvPr>
          <p:cNvSpPr/>
          <p:nvPr/>
        </p:nvSpPr>
        <p:spPr>
          <a:xfrm>
            <a:off x="8743406" y="160979"/>
            <a:ext cx="216115" cy="4821539"/>
          </a:xfrm>
          <a:prstGeom prst="rect">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42890B3-E8B0-EDC8-0CA4-E597C1C478C7}"/>
              </a:ext>
            </a:extLst>
          </p:cNvPr>
          <p:cNvSpPr/>
          <p:nvPr/>
        </p:nvSpPr>
        <p:spPr>
          <a:xfrm>
            <a:off x="8746071" y="1368490"/>
            <a:ext cx="216115" cy="1156646"/>
          </a:xfrm>
          <a:prstGeom prst="rect">
            <a:avLst/>
          </a:prstGeom>
          <a:solidFill>
            <a:schemeClr val="bg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Google Shape;502;p35">
            <a:extLst>
              <a:ext uri="{FF2B5EF4-FFF2-40B4-BE49-F238E27FC236}">
                <a16:creationId xmlns:a16="http://schemas.microsoft.com/office/drawing/2014/main" id="{F3919430-79F2-B386-D8F4-3E932AFD36A7}"/>
              </a:ext>
            </a:extLst>
          </p:cNvPr>
          <p:cNvSpPr txBox="1">
            <a:spLocks noGrp="1"/>
          </p:cNvSpPr>
          <p:nvPr>
            <p:ph type="title"/>
          </p:nvPr>
        </p:nvSpPr>
        <p:spPr>
          <a:xfrm>
            <a:off x="559667" y="507169"/>
            <a:ext cx="7481739" cy="768900"/>
          </a:xfrm>
          <a:prstGeom prst="rect">
            <a:avLst/>
          </a:prstGeom>
          <a:noFill/>
          <a:ln>
            <a:noFill/>
          </a:ln>
        </p:spPr>
        <p:txBody>
          <a:bodyPr spcFirstLastPara="1" wrap="square" lIns="91425" tIns="91425" rIns="91425" bIns="91425" anchor="t" anchorCtr="0">
            <a:noAutofit/>
          </a:bodyPr>
          <a:lstStyle/>
          <a:p>
            <a:pPr algn="l"/>
            <a:r>
              <a:rPr lang="en" sz="2800"/>
              <a:t>Roles </a:t>
            </a:r>
            <a:r>
              <a:rPr lang="en-GB" sz="2800"/>
              <a:t>&amp; Responsibilities</a:t>
            </a:r>
            <a:endParaRPr sz="2800"/>
          </a:p>
        </p:txBody>
      </p:sp>
      <p:sp>
        <p:nvSpPr>
          <p:cNvPr id="52" name="Google Shape;503;p35">
            <a:extLst>
              <a:ext uri="{FF2B5EF4-FFF2-40B4-BE49-F238E27FC236}">
                <a16:creationId xmlns:a16="http://schemas.microsoft.com/office/drawing/2014/main" id="{8A283A98-EA51-0AD1-7BB2-FF512AA8D5EB}"/>
              </a:ext>
            </a:extLst>
          </p:cNvPr>
          <p:cNvSpPr txBox="1">
            <a:spLocks/>
          </p:cNvSpPr>
          <p:nvPr/>
        </p:nvSpPr>
        <p:spPr>
          <a:xfrm>
            <a:off x="2076006" y="1847929"/>
            <a:ext cx="4271963" cy="768900"/>
          </a:xfrm>
          <a:prstGeom prst="rect">
            <a:avLst/>
          </a:prstGeom>
          <a:noFill/>
          <a:ln w="9525" cap="flat" cmpd="sng">
            <a:noFill/>
            <a:prstDash val="solid"/>
            <a:round/>
            <a:headEnd type="none" w="sm" len="sm"/>
            <a:tailEnd type="none" w="sm" len="sm"/>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000"/>
              <a:buFont typeface="Space Grotesk"/>
              <a:buNone/>
              <a:defRPr sz="4000" b="1"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9pPr>
          </a:lstStyle>
          <a:p>
            <a:pPr algn="l"/>
            <a:r>
              <a:rPr lang="en-GB" sz="3200"/>
              <a:t>Designer</a:t>
            </a:r>
          </a:p>
        </p:txBody>
      </p:sp>
      <p:sp>
        <p:nvSpPr>
          <p:cNvPr id="53" name="Google Shape;505;p35">
            <a:extLst>
              <a:ext uri="{FF2B5EF4-FFF2-40B4-BE49-F238E27FC236}">
                <a16:creationId xmlns:a16="http://schemas.microsoft.com/office/drawing/2014/main" id="{4BB53B3C-EC1B-1BC5-D4D0-4BF32AC8943F}"/>
              </a:ext>
            </a:extLst>
          </p:cNvPr>
          <p:cNvSpPr txBox="1">
            <a:spLocks noGrp="1"/>
          </p:cNvSpPr>
          <p:nvPr>
            <p:ph type="subTitle" idx="1"/>
          </p:nvPr>
        </p:nvSpPr>
        <p:spPr>
          <a:xfrm>
            <a:off x="2076006" y="2536420"/>
            <a:ext cx="4557563" cy="125948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accent1"/>
                </a:solidFill>
              </a:rPr>
              <a:t>Nabila and Sara</a:t>
            </a:r>
          </a:p>
          <a:p>
            <a:pPr marL="0" lvl="0" indent="0" algn="l" rtl="0">
              <a:spcBef>
                <a:spcPts val="0"/>
              </a:spcBef>
              <a:spcAft>
                <a:spcPts val="0"/>
              </a:spcAft>
              <a:buNone/>
            </a:pPr>
            <a:r>
              <a:rPr lang="en-GB"/>
              <a:t>The designers main responsibility should be to create the visual look of the website. This includes setting the layout, colour scheme, font and overall aesthetic of the website. They must create well designed wireframes which can be passed onto the developers and understood by them easily.</a:t>
            </a:r>
          </a:p>
        </p:txBody>
      </p:sp>
      <p:grpSp>
        <p:nvGrpSpPr>
          <p:cNvPr id="54" name="Google Shape;1189;p50">
            <a:extLst>
              <a:ext uri="{FF2B5EF4-FFF2-40B4-BE49-F238E27FC236}">
                <a16:creationId xmlns:a16="http://schemas.microsoft.com/office/drawing/2014/main" id="{F67FBA61-2C19-26C9-4F0F-D50911364F48}"/>
              </a:ext>
            </a:extLst>
          </p:cNvPr>
          <p:cNvGrpSpPr/>
          <p:nvPr/>
        </p:nvGrpSpPr>
        <p:grpSpPr>
          <a:xfrm flipH="1">
            <a:off x="171747" y="4178263"/>
            <a:ext cx="808997" cy="809042"/>
            <a:chOff x="3992875" y="2884425"/>
            <a:chExt cx="447900" cy="447925"/>
          </a:xfrm>
        </p:grpSpPr>
        <p:sp>
          <p:nvSpPr>
            <p:cNvPr id="55" name="Google Shape;1190;p50">
              <a:extLst>
                <a:ext uri="{FF2B5EF4-FFF2-40B4-BE49-F238E27FC236}">
                  <a16:creationId xmlns:a16="http://schemas.microsoft.com/office/drawing/2014/main" id="{6996CC2F-F8C0-0673-506A-EEF7930DE29B}"/>
                </a:ext>
              </a:extLst>
            </p:cNvPr>
            <p:cNvSpPr/>
            <p:nvPr/>
          </p:nvSpPr>
          <p:spPr>
            <a:xfrm>
              <a:off x="4324625" y="3216200"/>
              <a:ext cx="116150" cy="116150"/>
            </a:xfrm>
            <a:custGeom>
              <a:avLst/>
              <a:gdLst/>
              <a:ahLst/>
              <a:cxnLst/>
              <a:rect l="l" t="t" r="r" b="b"/>
              <a:pathLst>
                <a:path w="4646" h="4646" extrusionOk="0">
                  <a:moveTo>
                    <a:pt x="4430" y="235"/>
                  </a:moveTo>
                  <a:lnTo>
                    <a:pt x="4430" y="4432"/>
                  </a:lnTo>
                  <a:lnTo>
                    <a:pt x="215" y="4432"/>
                  </a:lnTo>
                  <a:lnTo>
                    <a:pt x="215" y="235"/>
                  </a:lnTo>
                  <a:close/>
                  <a:moveTo>
                    <a:pt x="1" y="1"/>
                  </a:moveTo>
                  <a:lnTo>
                    <a:pt x="1" y="4645"/>
                  </a:lnTo>
                  <a:lnTo>
                    <a:pt x="4646" y="4645"/>
                  </a:lnTo>
                  <a:lnTo>
                    <a:pt x="46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91;p50">
              <a:extLst>
                <a:ext uri="{FF2B5EF4-FFF2-40B4-BE49-F238E27FC236}">
                  <a16:creationId xmlns:a16="http://schemas.microsoft.com/office/drawing/2014/main" id="{25D47E70-8BC0-DACB-9E70-B047D855BC25}"/>
                </a:ext>
              </a:extLst>
            </p:cNvPr>
            <p:cNvSpPr/>
            <p:nvPr/>
          </p:nvSpPr>
          <p:spPr>
            <a:xfrm>
              <a:off x="4213875" y="3105475"/>
              <a:ext cx="116125" cy="116600"/>
            </a:xfrm>
            <a:custGeom>
              <a:avLst/>
              <a:gdLst/>
              <a:ahLst/>
              <a:cxnLst/>
              <a:rect l="l" t="t" r="r" b="b"/>
              <a:pathLst>
                <a:path w="4645" h="4664" extrusionOk="0">
                  <a:moveTo>
                    <a:pt x="4431" y="235"/>
                  </a:moveTo>
                  <a:lnTo>
                    <a:pt x="4431" y="4430"/>
                  </a:lnTo>
                  <a:lnTo>
                    <a:pt x="234" y="4430"/>
                  </a:lnTo>
                  <a:lnTo>
                    <a:pt x="234" y="235"/>
                  </a:lnTo>
                  <a:close/>
                  <a:moveTo>
                    <a:pt x="0" y="0"/>
                  </a:moveTo>
                  <a:lnTo>
                    <a:pt x="0" y="4664"/>
                  </a:lnTo>
                  <a:lnTo>
                    <a:pt x="4645" y="4664"/>
                  </a:lnTo>
                  <a:lnTo>
                    <a:pt x="4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92;p50">
              <a:extLst>
                <a:ext uri="{FF2B5EF4-FFF2-40B4-BE49-F238E27FC236}">
                  <a16:creationId xmlns:a16="http://schemas.microsoft.com/office/drawing/2014/main" id="{1B1E12BA-7C66-494E-DD63-FA5792401CF2}"/>
                </a:ext>
              </a:extLst>
            </p:cNvPr>
            <p:cNvSpPr/>
            <p:nvPr/>
          </p:nvSpPr>
          <p:spPr>
            <a:xfrm>
              <a:off x="4213875" y="2995200"/>
              <a:ext cx="116125" cy="116150"/>
            </a:xfrm>
            <a:custGeom>
              <a:avLst/>
              <a:gdLst/>
              <a:ahLst/>
              <a:cxnLst/>
              <a:rect l="l" t="t" r="r" b="b"/>
              <a:pathLst>
                <a:path w="4645" h="4646" extrusionOk="0">
                  <a:moveTo>
                    <a:pt x="4431" y="215"/>
                  </a:moveTo>
                  <a:lnTo>
                    <a:pt x="4431" y="4411"/>
                  </a:lnTo>
                  <a:lnTo>
                    <a:pt x="234" y="4411"/>
                  </a:lnTo>
                  <a:lnTo>
                    <a:pt x="234" y="215"/>
                  </a:lnTo>
                  <a:close/>
                  <a:moveTo>
                    <a:pt x="0" y="1"/>
                  </a:moveTo>
                  <a:lnTo>
                    <a:pt x="0" y="4646"/>
                  </a:lnTo>
                  <a:lnTo>
                    <a:pt x="4645" y="4646"/>
                  </a:lnTo>
                  <a:lnTo>
                    <a:pt x="46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93;p50">
              <a:extLst>
                <a:ext uri="{FF2B5EF4-FFF2-40B4-BE49-F238E27FC236}">
                  <a16:creationId xmlns:a16="http://schemas.microsoft.com/office/drawing/2014/main" id="{187052DB-0668-0AC0-CA23-E9E2775B690A}"/>
                </a:ext>
              </a:extLst>
            </p:cNvPr>
            <p:cNvSpPr/>
            <p:nvPr/>
          </p:nvSpPr>
          <p:spPr>
            <a:xfrm>
              <a:off x="4103125" y="3105475"/>
              <a:ext cx="116625" cy="116600"/>
            </a:xfrm>
            <a:custGeom>
              <a:avLst/>
              <a:gdLst/>
              <a:ahLst/>
              <a:cxnLst/>
              <a:rect l="l" t="t" r="r" b="b"/>
              <a:pathLst>
                <a:path w="4665" h="4664" extrusionOk="0">
                  <a:moveTo>
                    <a:pt x="4430" y="235"/>
                  </a:moveTo>
                  <a:lnTo>
                    <a:pt x="4430" y="4430"/>
                  </a:lnTo>
                  <a:lnTo>
                    <a:pt x="235" y="4430"/>
                  </a:lnTo>
                  <a:lnTo>
                    <a:pt x="235" y="235"/>
                  </a:lnTo>
                  <a:close/>
                  <a:moveTo>
                    <a:pt x="1" y="0"/>
                  </a:moveTo>
                  <a:lnTo>
                    <a:pt x="1" y="4664"/>
                  </a:lnTo>
                  <a:lnTo>
                    <a:pt x="4664" y="4664"/>
                  </a:lnTo>
                  <a:lnTo>
                    <a:pt x="4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94;p50">
              <a:extLst>
                <a:ext uri="{FF2B5EF4-FFF2-40B4-BE49-F238E27FC236}">
                  <a16:creationId xmlns:a16="http://schemas.microsoft.com/office/drawing/2014/main" id="{AB52807E-7F9C-0975-625F-F77D08ADEE29}"/>
                </a:ext>
              </a:extLst>
            </p:cNvPr>
            <p:cNvSpPr/>
            <p:nvPr/>
          </p:nvSpPr>
          <p:spPr>
            <a:xfrm>
              <a:off x="4324625" y="3105475"/>
              <a:ext cx="116150" cy="116600"/>
            </a:xfrm>
            <a:custGeom>
              <a:avLst/>
              <a:gdLst/>
              <a:ahLst/>
              <a:cxnLst/>
              <a:rect l="l" t="t" r="r" b="b"/>
              <a:pathLst>
                <a:path w="4646" h="4664" extrusionOk="0">
                  <a:moveTo>
                    <a:pt x="4430" y="235"/>
                  </a:moveTo>
                  <a:lnTo>
                    <a:pt x="4430" y="4430"/>
                  </a:lnTo>
                  <a:lnTo>
                    <a:pt x="215" y="4430"/>
                  </a:lnTo>
                  <a:lnTo>
                    <a:pt x="215" y="235"/>
                  </a:lnTo>
                  <a:close/>
                  <a:moveTo>
                    <a:pt x="1" y="0"/>
                  </a:moveTo>
                  <a:lnTo>
                    <a:pt x="1" y="4664"/>
                  </a:lnTo>
                  <a:lnTo>
                    <a:pt x="4646" y="4664"/>
                  </a:lnTo>
                  <a:lnTo>
                    <a:pt x="46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95;p50">
              <a:extLst>
                <a:ext uri="{FF2B5EF4-FFF2-40B4-BE49-F238E27FC236}">
                  <a16:creationId xmlns:a16="http://schemas.microsoft.com/office/drawing/2014/main" id="{FD0DC77C-797C-2206-F90F-2B089B01FAF2}"/>
                </a:ext>
              </a:extLst>
            </p:cNvPr>
            <p:cNvSpPr/>
            <p:nvPr/>
          </p:nvSpPr>
          <p:spPr>
            <a:xfrm>
              <a:off x="4324625" y="2995200"/>
              <a:ext cx="116150" cy="116150"/>
            </a:xfrm>
            <a:custGeom>
              <a:avLst/>
              <a:gdLst/>
              <a:ahLst/>
              <a:cxnLst/>
              <a:rect l="l" t="t" r="r" b="b"/>
              <a:pathLst>
                <a:path w="4646" h="4646" extrusionOk="0">
                  <a:moveTo>
                    <a:pt x="4430" y="215"/>
                  </a:moveTo>
                  <a:lnTo>
                    <a:pt x="4430" y="4411"/>
                  </a:lnTo>
                  <a:lnTo>
                    <a:pt x="215" y="4411"/>
                  </a:lnTo>
                  <a:lnTo>
                    <a:pt x="215" y="215"/>
                  </a:lnTo>
                  <a:close/>
                  <a:moveTo>
                    <a:pt x="1" y="1"/>
                  </a:moveTo>
                  <a:lnTo>
                    <a:pt x="1" y="4646"/>
                  </a:lnTo>
                  <a:lnTo>
                    <a:pt x="4646" y="4646"/>
                  </a:lnTo>
                  <a:lnTo>
                    <a:pt x="46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96;p50">
              <a:extLst>
                <a:ext uri="{FF2B5EF4-FFF2-40B4-BE49-F238E27FC236}">
                  <a16:creationId xmlns:a16="http://schemas.microsoft.com/office/drawing/2014/main" id="{F84F2AAA-457A-3527-E9C1-1BD63845355C}"/>
                </a:ext>
              </a:extLst>
            </p:cNvPr>
            <p:cNvSpPr/>
            <p:nvPr/>
          </p:nvSpPr>
          <p:spPr>
            <a:xfrm>
              <a:off x="4324625" y="2884425"/>
              <a:ext cx="116150" cy="116150"/>
            </a:xfrm>
            <a:custGeom>
              <a:avLst/>
              <a:gdLst/>
              <a:ahLst/>
              <a:cxnLst/>
              <a:rect l="l" t="t" r="r" b="b"/>
              <a:pathLst>
                <a:path w="4646" h="4646" extrusionOk="0">
                  <a:moveTo>
                    <a:pt x="4430" y="216"/>
                  </a:moveTo>
                  <a:lnTo>
                    <a:pt x="4430" y="4432"/>
                  </a:lnTo>
                  <a:lnTo>
                    <a:pt x="215" y="4432"/>
                  </a:lnTo>
                  <a:lnTo>
                    <a:pt x="215" y="216"/>
                  </a:lnTo>
                  <a:close/>
                  <a:moveTo>
                    <a:pt x="1" y="1"/>
                  </a:moveTo>
                  <a:lnTo>
                    <a:pt x="1" y="4646"/>
                  </a:lnTo>
                  <a:lnTo>
                    <a:pt x="4646" y="4646"/>
                  </a:lnTo>
                  <a:lnTo>
                    <a:pt x="46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97;p50">
              <a:extLst>
                <a:ext uri="{FF2B5EF4-FFF2-40B4-BE49-F238E27FC236}">
                  <a16:creationId xmlns:a16="http://schemas.microsoft.com/office/drawing/2014/main" id="{FB3589E4-F0EC-33CF-8ADC-0B2A28BA9C67}"/>
                </a:ext>
              </a:extLst>
            </p:cNvPr>
            <p:cNvSpPr/>
            <p:nvPr/>
          </p:nvSpPr>
          <p:spPr>
            <a:xfrm>
              <a:off x="4213875" y="3216200"/>
              <a:ext cx="116125" cy="116150"/>
            </a:xfrm>
            <a:custGeom>
              <a:avLst/>
              <a:gdLst/>
              <a:ahLst/>
              <a:cxnLst/>
              <a:rect l="l" t="t" r="r" b="b"/>
              <a:pathLst>
                <a:path w="4645" h="4646" extrusionOk="0">
                  <a:moveTo>
                    <a:pt x="4431" y="235"/>
                  </a:moveTo>
                  <a:lnTo>
                    <a:pt x="4431" y="4432"/>
                  </a:lnTo>
                  <a:lnTo>
                    <a:pt x="234" y="4432"/>
                  </a:lnTo>
                  <a:lnTo>
                    <a:pt x="234" y="235"/>
                  </a:lnTo>
                  <a:close/>
                  <a:moveTo>
                    <a:pt x="0" y="1"/>
                  </a:moveTo>
                  <a:lnTo>
                    <a:pt x="0" y="4645"/>
                  </a:lnTo>
                  <a:lnTo>
                    <a:pt x="4645" y="4645"/>
                  </a:lnTo>
                  <a:lnTo>
                    <a:pt x="46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98;p50">
              <a:extLst>
                <a:ext uri="{FF2B5EF4-FFF2-40B4-BE49-F238E27FC236}">
                  <a16:creationId xmlns:a16="http://schemas.microsoft.com/office/drawing/2014/main" id="{7C74E41A-E368-D1D3-82E3-596D72684918}"/>
                </a:ext>
              </a:extLst>
            </p:cNvPr>
            <p:cNvSpPr/>
            <p:nvPr/>
          </p:nvSpPr>
          <p:spPr>
            <a:xfrm>
              <a:off x="4103125" y="3216200"/>
              <a:ext cx="116625" cy="116150"/>
            </a:xfrm>
            <a:custGeom>
              <a:avLst/>
              <a:gdLst/>
              <a:ahLst/>
              <a:cxnLst/>
              <a:rect l="l" t="t" r="r" b="b"/>
              <a:pathLst>
                <a:path w="4665" h="4646" extrusionOk="0">
                  <a:moveTo>
                    <a:pt x="4430" y="235"/>
                  </a:moveTo>
                  <a:lnTo>
                    <a:pt x="4430" y="4432"/>
                  </a:lnTo>
                  <a:lnTo>
                    <a:pt x="235" y="4432"/>
                  </a:lnTo>
                  <a:lnTo>
                    <a:pt x="235" y="235"/>
                  </a:lnTo>
                  <a:close/>
                  <a:moveTo>
                    <a:pt x="1" y="1"/>
                  </a:moveTo>
                  <a:lnTo>
                    <a:pt x="1" y="4645"/>
                  </a:lnTo>
                  <a:lnTo>
                    <a:pt x="4664" y="4645"/>
                  </a:lnTo>
                  <a:lnTo>
                    <a:pt x="46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99;p50">
              <a:extLst>
                <a:ext uri="{FF2B5EF4-FFF2-40B4-BE49-F238E27FC236}">
                  <a16:creationId xmlns:a16="http://schemas.microsoft.com/office/drawing/2014/main" id="{EC46A614-3E0D-0BB1-6F50-27D16F82976F}"/>
                </a:ext>
              </a:extLst>
            </p:cNvPr>
            <p:cNvSpPr/>
            <p:nvPr/>
          </p:nvSpPr>
          <p:spPr>
            <a:xfrm>
              <a:off x="3992875" y="3216200"/>
              <a:ext cx="116125" cy="116150"/>
            </a:xfrm>
            <a:custGeom>
              <a:avLst/>
              <a:gdLst/>
              <a:ahLst/>
              <a:cxnLst/>
              <a:rect l="l" t="t" r="r" b="b"/>
              <a:pathLst>
                <a:path w="4645" h="4646" extrusionOk="0">
                  <a:moveTo>
                    <a:pt x="4411" y="235"/>
                  </a:moveTo>
                  <a:lnTo>
                    <a:pt x="4411" y="4432"/>
                  </a:lnTo>
                  <a:lnTo>
                    <a:pt x="214" y="4432"/>
                  </a:lnTo>
                  <a:lnTo>
                    <a:pt x="214" y="235"/>
                  </a:lnTo>
                  <a:close/>
                  <a:moveTo>
                    <a:pt x="0" y="1"/>
                  </a:moveTo>
                  <a:lnTo>
                    <a:pt x="0" y="4645"/>
                  </a:lnTo>
                  <a:lnTo>
                    <a:pt x="4645" y="4645"/>
                  </a:lnTo>
                  <a:lnTo>
                    <a:pt x="46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6" name="Google Shape;557;p38">
            <a:extLst>
              <a:ext uri="{FF2B5EF4-FFF2-40B4-BE49-F238E27FC236}">
                <a16:creationId xmlns:a16="http://schemas.microsoft.com/office/drawing/2014/main" id="{CDA9E5CF-994C-F55A-98F5-AAA832228D52}"/>
              </a:ext>
            </a:extLst>
          </p:cNvPr>
          <p:cNvPicPr preferRelativeResize="0"/>
          <p:nvPr/>
        </p:nvPicPr>
        <p:blipFill rotWithShape="1">
          <a:blip r:embed="rId3">
            <a:alphaModFix/>
          </a:blip>
          <a:srcRect/>
          <a:stretch/>
        </p:blipFill>
        <p:spPr>
          <a:xfrm>
            <a:off x="16139000" y="-2442093"/>
            <a:ext cx="3484151" cy="3620275"/>
          </a:xfrm>
          <a:prstGeom prst="rect">
            <a:avLst/>
          </a:prstGeom>
          <a:noFill/>
          <a:ln>
            <a:noFill/>
          </a:ln>
        </p:spPr>
      </p:pic>
      <p:grpSp>
        <p:nvGrpSpPr>
          <p:cNvPr id="50" name="Group 49">
            <a:extLst>
              <a:ext uri="{FF2B5EF4-FFF2-40B4-BE49-F238E27FC236}">
                <a16:creationId xmlns:a16="http://schemas.microsoft.com/office/drawing/2014/main" id="{F467D242-F758-8B42-7E7B-47617C392E6A}"/>
              </a:ext>
            </a:extLst>
          </p:cNvPr>
          <p:cNvGrpSpPr/>
          <p:nvPr/>
        </p:nvGrpSpPr>
        <p:grpSpPr>
          <a:xfrm>
            <a:off x="2076006" y="-3026681"/>
            <a:ext cx="4557563" cy="2497693"/>
            <a:chOff x="2076006" y="1584188"/>
            <a:chExt cx="4557563" cy="2497693"/>
          </a:xfrm>
        </p:grpSpPr>
        <p:sp>
          <p:nvSpPr>
            <p:cNvPr id="85" name="Google Shape;503;p35">
              <a:extLst>
                <a:ext uri="{FF2B5EF4-FFF2-40B4-BE49-F238E27FC236}">
                  <a16:creationId xmlns:a16="http://schemas.microsoft.com/office/drawing/2014/main" id="{DA4E1BB2-BAED-B5E9-5C86-8C2BBDD06D59}"/>
                </a:ext>
              </a:extLst>
            </p:cNvPr>
            <p:cNvSpPr txBox="1">
              <a:spLocks/>
            </p:cNvSpPr>
            <p:nvPr/>
          </p:nvSpPr>
          <p:spPr>
            <a:xfrm>
              <a:off x="2076006" y="2133901"/>
              <a:ext cx="4271963" cy="768900"/>
            </a:xfrm>
            <a:prstGeom prst="rect">
              <a:avLst/>
            </a:prstGeom>
            <a:noFill/>
            <a:ln w="9525" cap="flat" cmpd="sng">
              <a:noFill/>
              <a:prstDash val="solid"/>
              <a:round/>
              <a:headEnd type="none" w="sm" len="sm"/>
              <a:tailEnd type="none" w="sm" len="sm"/>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000"/>
                <a:buFont typeface="Space Grotesk"/>
                <a:buNone/>
                <a:defRPr sz="4000" b="1"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9pPr>
            </a:lstStyle>
            <a:p>
              <a:pPr algn="l"/>
              <a:r>
                <a:rPr lang="en-GB" sz="3200"/>
                <a:t>Project Manager</a:t>
              </a:r>
            </a:p>
          </p:txBody>
        </p:sp>
        <p:sp>
          <p:nvSpPr>
            <p:cNvPr id="86" name="Google Shape;505;p35">
              <a:extLst>
                <a:ext uri="{FF2B5EF4-FFF2-40B4-BE49-F238E27FC236}">
                  <a16:creationId xmlns:a16="http://schemas.microsoft.com/office/drawing/2014/main" id="{C4B7D39B-847E-A900-2951-95EF288F82C9}"/>
                </a:ext>
              </a:extLst>
            </p:cNvPr>
            <p:cNvSpPr txBox="1">
              <a:spLocks/>
            </p:cNvSpPr>
            <p:nvPr/>
          </p:nvSpPr>
          <p:spPr>
            <a:xfrm>
              <a:off x="2076006" y="2822392"/>
              <a:ext cx="4557563" cy="1259489"/>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1pPr>
              <a:lvl2pPr marL="914400" marR="0" lvl="1"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2pPr>
              <a:lvl3pPr marL="1371600" marR="0" lvl="2"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3pPr>
              <a:lvl4pPr marL="1828800" marR="0" lvl="3"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4pPr>
              <a:lvl5pPr marL="2286000" marR="0" lvl="4"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5pPr>
              <a:lvl6pPr marL="2743200" marR="0" lvl="5"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6pPr>
              <a:lvl7pPr marL="3200400" marR="0" lvl="6"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7pPr>
              <a:lvl8pPr marL="3657600" marR="0" lvl="7"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8pPr>
              <a:lvl9pPr marL="4114800" marR="0" lvl="8"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9pPr>
            </a:lstStyle>
            <a:p>
              <a:pPr marL="0" indent="0" algn="l"/>
              <a:r>
                <a:rPr lang="en-GB">
                  <a:solidFill>
                    <a:schemeClr val="accent1"/>
                  </a:solidFill>
                </a:rPr>
                <a:t>Tousif</a:t>
              </a:r>
            </a:p>
            <a:p>
              <a:pPr marL="0" indent="0" algn="l"/>
              <a:r>
                <a:rPr lang="en-GB"/>
                <a:t>The project manager's first responsibility must be to organise the group and the overall project. This includes developing a well thought out and methodological project plan. They must assign tasks to each member and set deadlines for them to meet. They should have good communication throughout the project and address any challenges and solutions to overcome them.</a:t>
              </a:r>
            </a:p>
          </p:txBody>
        </p:sp>
        <p:grpSp>
          <p:nvGrpSpPr>
            <p:cNvPr id="87" name="Google Shape;9801;p64">
              <a:extLst>
                <a:ext uri="{FF2B5EF4-FFF2-40B4-BE49-F238E27FC236}">
                  <a16:creationId xmlns:a16="http://schemas.microsoft.com/office/drawing/2014/main" id="{9C65C3FD-DFEB-489F-528C-0440866EFAD1}"/>
                </a:ext>
              </a:extLst>
            </p:cNvPr>
            <p:cNvGrpSpPr/>
            <p:nvPr/>
          </p:nvGrpSpPr>
          <p:grpSpPr>
            <a:xfrm>
              <a:off x="2244083" y="1584188"/>
              <a:ext cx="483478" cy="669969"/>
              <a:chOff x="5377363" y="1516169"/>
              <a:chExt cx="257357" cy="356627"/>
            </a:xfrm>
            <a:solidFill>
              <a:schemeClr val="bg2"/>
            </a:solidFill>
          </p:grpSpPr>
          <p:sp>
            <p:nvSpPr>
              <p:cNvPr id="88" name="Google Shape;9802;p64">
                <a:extLst>
                  <a:ext uri="{FF2B5EF4-FFF2-40B4-BE49-F238E27FC236}">
                    <a16:creationId xmlns:a16="http://schemas.microsoft.com/office/drawing/2014/main" id="{1BF7190C-5369-B43E-D752-32A759CA47C6}"/>
                  </a:ext>
                </a:extLst>
              </p:cNvPr>
              <p:cNvSpPr/>
              <p:nvPr/>
            </p:nvSpPr>
            <p:spPr>
              <a:xfrm>
                <a:off x="5377363" y="1516169"/>
                <a:ext cx="257357" cy="356627"/>
              </a:xfrm>
              <a:custGeom>
                <a:avLst/>
                <a:gdLst/>
                <a:ahLst/>
                <a:cxnLst/>
                <a:rect l="l" t="t" r="r" b="b"/>
                <a:pathLst>
                  <a:path w="8086" h="11205" extrusionOk="0">
                    <a:moveTo>
                      <a:pt x="4073" y="334"/>
                    </a:moveTo>
                    <a:cubicBezTo>
                      <a:pt x="4263" y="334"/>
                      <a:pt x="4430" y="441"/>
                      <a:pt x="4525" y="608"/>
                    </a:cubicBezTo>
                    <a:cubicBezTo>
                      <a:pt x="4561" y="656"/>
                      <a:pt x="4620" y="679"/>
                      <a:pt x="4680" y="679"/>
                    </a:cubicBezTo>
                    <a:lnTo>
                      <a:pt x="5299" y="679"/>
                    </a:lnTo>
                    <a:cubicBezTo>
                      <a:pt x="5406" y="679"/>
                      <a:pt x="5490" y="775"/>
                      <a:pt x="5490" y="870"/>
                    </a:cubicBezTo>
                    <a:lnTo>
                      <a:pt x="5490" y="1406"/>
                    </a:lnTo>
                    <a:lnTo>
                      <a:pt x="2668" y="1406"/>
                    </a:lnTo>
                    <a:lnTo>
                      <a:pt x="2668" y="870"/>
                    </a:lnTo>
                    <a:lnTo>
                      <a:pt x="2644" y="870"/>
                    </a:lnTo>
                    <a:cubicBezTo>
                      <a:pt x="2644" y="775"/>
                      <a:pt x="2727" y="679"/>
                      <a:pt x="2835" y="679"/>
                    </a:cubicBezTo>
                    <a:lnTo>
                      <a:pt x="3454" y="679"/>
                    </a:lnTo>
                    <a:cubicBezTo>
                      <a:pt x="3513" y="679"/>
                      <a:pt x="3573" y="656"/>
                      <a:pt x="3608" y="608"/>
                    </a:cubicBezTo>
                    <a:cubicBezTo>
                      <a:pt x="3716" y="441"/>
                      <a:pt x="3870" y="334"/>
                      <a:pt x="4073" y="334"/>
                    </a:cubicBezTo>
                    <a:close/>
                    <a:moveTo>
                      <a:pt x="7395" y="1037"/>
                    </a:moveTo>
                    <a:cubicBezTo>
                      <a:pt x="7597" y="1037"/>
                      <a:pt x="7764" y="1203"/>
                      <a:pt x="7764" y="1394"/>
                    </a:cubicBezTo>
                    <a:lnTo>
                      <a:pt x="7764" y="10514"/>
                    </a:lnTo>
                    <a:cubicBezTo>
                      <a:pt x="7764" y="10716"/>
                      <a:pt x="7597" y="10871"/>
                      <a:pt x="7395" y="10871"/>
                    </a:cubicBezTo>
                    <a:lnTo>
                      <a:pt x="727" y="10871"/>
                    </a:lnTo>
                    <a:cubicBezTo>
                      <a:pt x="537" y="10871"/>
                      <a:pt x="370" y="10704"/>
                      <a:pt x="370" y="10514"/>
                    </a:cubicBezTo>
                    <a:lnTo>
                      <a:pt x="370" y="1394"/>
                    </a:lnTo>
                    <a:cubicBezTo>
                      <a:pt x="370" y="1203"/>
                      <a:pt x="537" y="1037"/>
                      <a:pt x="727" y="1037"/>
                    </a:cubicBezTo>
                    <a:lnTo>
                      <a:pt x="2323" y="1037"/>
                    </a:lnTo>
                    <a:lnTo>
                      <a:pt x="2323" y="1572"/>
                    </a:lnTo>
                    <a:cubicBezTo>
                      <a:pt x="2323" y="1668"/>
                      <a:pt x="2406" y="1739"/>
                      <a:pt x="2489" y="1739"/>
                    </a:cubicBezTo>
                    <a:lnTo>
                      <a:pt x="5644" y="1739"/>
                    </a:lnTo>
                    <a:cubicBezTo>
                      <a:pt x="5728" y="1739"/>
                      <a:pt x="5811" y="1668"/>
                      <a:pt x="5811" y="1572"/>
                    </a:cubicBezTo>
                    <a:lnTo>
                      <a:pt x="5811" y="1037"/>
                    </a:lnTo>
                    <a:close/>
                    <a:moveTo>
                      <a:pt x="4037" y="1"/>
                    </a:moveTo>
                    <a:cubicBezTo>
                      <a:pt x="3751" y="1"/>
                      <a:pt x="3501" y="132"/>
                      <a:pt x="3335" y="358"/>
                    </a:cubicBezTo>
                    <a:lnTo>
                      <a:pt x="2799" y="358"/>
                    </a:lnTo>
                    <a:cubicBezTo>
                      <a:pt x="2585" y="358"/>
                      <a:pt x="2382" y="501"/>
                      <a:pt x="2311" y="715"/>
                    </a:cubicBezTo>
                    <a:lnTo>
                      <a:pt x="691" y="715"/>
                    </a:lnTo>
                    <a:cubicBezTo>
                      <a:pt x="299" y="715"/>
                      <a:pt x="1" y="1025"/>
                      <a:pt x="1" y="1394"/>
                    </a:cubicBezTo>
                    <a:lnTo>
                      <a:pt x="1" y="10514"/>
                    </a:lnTo>
                    <a:cubicBezTo>
                      <a:pt x="1" y="10907"/>
                      <a:pt x="322" y="11204"/>
                      <a:pt x="691" y="11204"/>
                    </a:cubicBezTo>
                    <a:lnTo>
                      <a:pt x="7359" y="11204"/>
                    </a:lnTo>
                    <a:cubicBezTo>
                      <a:pt x="7740" y="11204"/>
                      <a:pt x="8038" y="10895"/>
                      <a:pt x="8038" y="10514"/>
                    </a:cubicBezTo>
                    <a:lnTo>
                      <a:pt x="8038" y="1394"/>
                    </a:lnTo>
                    <a:cubicBezTo>
                      <a:pt x="8085" y="1025"/>
                      <a:pt x="7776" y="715"/>
                      <a:pt x="7383" y="715"/>
                    </a:cubicBezTo>
                    <a:lnTo>
                      <a:pt x="5763" y="715"/>
                    </a:lnTo>
                    <a:cubicBezTo>
                      <a:pt x="5692" y="501"/>
                      <a:pt x="5490" y="358"/>
                      <a:pt x="5275" y="358"/>
                    </a:cubicBezTo>
                    <a:lnTo>
                      <a:pt x="4740" y="358"/>
                    </a:lnTo>
                    <a:cubicBezTo>
                      <a:pt x="4573" y="132"/>
                      <a:pt x="4323" y="1"/>
                      <a:pt x="40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803;p64">
                <a:extLst>
                  <a:ext uri="{FF2B5EF4-FFF2-40B4-BE49-F238E27FC236}">
                    <a16:creationId xmlns:a16="http://schemas.microsoft.com/office/drawing/2014/main" id="{94CBAC1C-78C7-BD75-C0A5-C7DF3698652D}"/>
                  </a:ext>
                </a:extLst>
              </p:cNvPr>
              <p:cNvSpPr/>
              <p:nvPr/>
            </p:nvSpPr>
            <p:spPr>
              <a:xfrm>
                <a:off x="5501681" y="1538925"/>
                <a:ext cx="10248" cy="10248"/>
              </a:xfrm>
              <a:custGeom>
                <a:avLst/>
                <a:gdLst/>
                <a:ahLst/>
                <a:cxnLst/>
                <a:rect l="l" t="t" r="r" b="b"/>
                <a:pathLst>
                  <a:path w="322" h="322" extrusionOk="0">
                    <a:moveTo>
                      <a:pt x="167" y="0"/>
                    </a:moveTo>
                    <a:cubicBezTo>
                      <a:pt x="72" y="0"/>
                      <a:pt x="0" y="71"/>
                      <a:pt x="0" y="155"/>
                    </a:cubicBezTo>
                    <a:cubicBezTo>
                      <a:pt x="0" y="250"/>
                      <a:pt x="72" y="322"/>
                      <a:pt x="167" y="322"/>
                    </a:cubicBezTo>
                    <a:cubicBezTo>
                      <a:pt x="250" y="322"/>
                      <a:pt x="322" y="250"/>
                      <a:pt x="322" y="155"/>
                    </a:cubicBezTo>
                    <a:cubicBezTo>
                      <a:pt x="322" y="71"/>
                      <a:pt x="250"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804;p64">
                <a:extLst>
                  <a:ext uri="{FF2B5EF4-FFF2-40B4-BE49-F238E27FC236}">
                    <a16:creationId xmlns:a16="http://schemas.microsoft.com/office/drawing/2014/main" id="{2143AF03-BEA3-8332-E989-5F6AAAB65BFF}"/>
                  </a:ext>
                </a:extLst>
              </p:cNvPr>
              <p:cNvSpPr/>
              <p:nvPr/>
            </p:nvSpPr>
            <p:spPr>
              <a:xfrm>
                <a:off x="5401233" y="1560886"/>
                <a:ext cx="211112" cy="278554"/>
              </a:xfrm>
              <a:custGeom>
                <a:avLst/>
                <a:gdLst/>
                <a:ahLst/>
                <a:cxnLst/>
                <a:rect l="l" t="t" r="r" b="b"/>
                <a:pathLst>
                  <a:path w="6633" h="8752" extrusionOk="0">
                    <a:moveTo>
                      <a:pt x="156" y="1"/>
                    </a:moveTo>
                    <a:cubicBezTo>
                      <a:pt x="72" y="1"/>
                      <a:pt x="1" y="84"/>
                      <a:pt x="1" y="167"/>
                    </a:cubicBezTo>
                    <a:lnTo>
                      <a:pt x="1" y="8597"/>
                    </a:lnTo>
                    <a:cubicBezTo>
                      <a:pt x="1" y="8680"/>
                      <a:pt x="72" y="8752"/>
                      <a:pt x="156" y="8752"/>
                    </a:cubicBezTo>
                    <a:lnTo>
                      <a:pt x="6466" y="8752"/>
                    </a:lnTo>
                    <a:cubicBezTo>
                      <a:pt x="6561" y="8752"/>
                      <a:pt x="6633" y="8680"/>
                      <a:pt x="6633" y="8597"/>
                    </a:cubicBezTo>
                    <a:lnTo>
                      <a:pt x="6633" y="167"/>
                    </a:lnTo>
                    <a:cubicBezTo>
                      <a:pt x="6633" y="84"/>
                      <a:pt x="6561" y="1"/>
                      <a:pt x="6478" y="1"/>
                    </a:cubicBezTo>
                    <a:lnTo>
                      <a:pt x="5597" y="1"/>
                    </a:lnTo>
                    <a:cubicBezTo>
                      <a:pt x="5502" y="1"/>
                      <a:pt x="5430" y="84"/>
                      <a:pt x="5430" y="167"/>
                    </a:cubicBezTo>
                    <a:cubicBezTo>
                      <a:pt x="5430" y="263"/>
                      <a:pt x="5502" y="334"/>
                      <a:pt x="5597" y="334"/>
                    </a:cubicBezTo>
                    <a:lnTo>
                      <a:pt x="6311" y="334"/>
                    </a:lnTo>
                    <a:lnTo>
                      <a:pt x="6311" y="8430"/>
                    </a:lnTo>
                    <a:lnTo>
                      <a:pt x="322" y="8430"/>
                    </a:lnTo>
                    <a:lnTo>
                      <a:pt x="322" y="334"/>
                    </a:lnTo>
                    <a:lnTo>
                      <a:pt x="1037" y="334"/>
                    </a:lnTo>
                    <a:cubicBezTo>
                      <a:pt x="1132" y="334"/>
                      <a:pt x="1203" y="263"/>
                      <a:pt x="1203" y="167"/>
                    </a:cubicBezTo>
                    <a:cubicBezTo>
                      <a:pt x="1203" y="84"/>
                      <a:pt x="1132" y="1"/>
                      <a:pt x="10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805;p64">
                <a:extLst>
                  <a:ext uri="{FF2B5EF4-FFF2-40B4-BE49-F238E27FC236}">
                    <a16:creationId xmlns:a16="http://schemas.microsoft.com/office/drawing/2014/main" id="{23E529B8-ADB7-5402-8773-8473EF35EFE1}"/>
                  </a:ext>
                </a:extLst>
              </p:cNvPr>
              <p:cNvSpPr/>
              <p:nvPr/>
            </p:nvSpPr>
            <p:spPr>
              <a:xfrm>
                <a:off x="5434207" y="1672664"/>
                <a:ext cx="33387" cy="33387"/>
              </a:xfrm>
              <a:custGeom>
                <a:avLst/>
                <a:gdLst/>
                <a:ahLst/>
                <a:cxnLst/>
                <a:rect l="l" t="t" r="r" b="b"/>
                <a:pathLst>
                  <a:path w="1049" h="1049" extrusionOk="0">
                    <a:moveTo>
                      <a:pt x="525" y="311"/>
                    </a:moveTo>
                    <a:cubicBezTo>
                      <a:pt x="632" y="311"/>
                      <a:pt x="715" y="406"/>
                      <a:pt x="715" y="513"/>
                    </a:cubicBezTo>
                    <a:cubicBezTo>
                      <a:pt x="703" y="608"/>
                      <a:pt x="632" y="703"/>
                      <a:pt x="525" y="703"/>
                    </a:cubicBezTo>
                    <a:cubicBezTo>
                      <a:pt x="418" y="703"/>
                      <a:pt x="334" y="608"/>
                      <a:pt x="334" y="513"/>
                    </a:cubicBezTo>
                    <a:cubicBezTo>
                      <a:pt x="334" y="406"/>
                      <a:pt x="418" y="311"/>
                      <a:pt x="525" y="311"/>
                    </a:cubicBezTo>
                    <a:close/>
                    <a:moveTo>
                      <a:pt x="525" y="1"/>
                    </a:moveTo>
                    <a:cubicBezTo>
                      <a:pt x="239" y="1"/>
                      <a:pt x="1" y="239"/>
                      <a:pt x="1" y="525"/>
                    </a:cubicBezTo>
                    <a:cubicBezTo>
                      <a:pt x="1" y="811"/>
                      <a:pt x="239" y="1049"/>
                      <a:pt x="525" y="1049"/>
                    </a:cubicBezTo>
                    <a:cubicBezTo>
                      <a:pt x="810" y="1049"/>
                      <a:pt x="1049" y="811"/>
                      <a:pt x="1049" y="525"/>
                    </a:cubicBezTo>
                    <a:cubicBezTo>
                      <a:pt x="1049" y="239"/>
                      <a:pt x="810" y="1"/>
                      <a:pt x="5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806;p64">
                <a:extLst>
                  <a:ext uri="{FF2B5EF4-FFF2-40B4-BE49-F238E27FC236}">
                    <a16:creationId xmlns:a16="http://schemas.microsoft.com/office/drawing/2014/main" id="{60D7B27E-02B7-9330-19F9-EDAA60A61B0B}"/>
                  </a:ext>
                </a:extLst>
              </p:cNvPr>
              <p:cNvSpPr/>
              <p:nvPr/>
            </p:nvSpPr>
            <p:spPr>
              <a:xfrm>
                <a:off x="5434207" y="1723079"/>
                <a:ext cx="33387" cy="33005"/>
              </a:xfrm>
              <a:custGeom>
                <a:avLst/>
                <a:gdLst/>
                <a:ahLst/>
                <a:cxnLst/>
                <a:rect l="l" t="t" r="r" b="b"/>
                <a:pathLst>
                  <a:path w="1049" h="1037" extrusionOk="0">
                    <a:moveTo>
                      <a:pt x="525" y="310"/>
                    </a:moveTo>
                    <a:cubicBezTo>
                      <a:pt x="632" y="310"/>
                      <a:pt x="715" y="405"/>
                      <a:pt x="715" y="501"/>
                    </a:cubicBezTo>
                    <a:cubicBezTo>
                      <a:pt x="703" y="608"/>
                      <a:pt x="632" y="703"/>
                      <a:pt x="525" y="703"/>
                    </a:cubicBezTo>
                    <a:cubicBezTo>
                      <a:pt x="418" y="703"/>
                      <a:pt x="334" y="608"/>
                      <a:pt x="334" y="501"/>
                    </a:cubicBezTo>
                    <a:cubicBezTo>
                      <a:pt x="334" y="405"/>
                      <a:pt x="418" y="310"/>
                      <a:pt x="525" y="310"/>
                    </a:cubicBezTo>
                    <a:close/>
                    <a:moveTo>
                      <a:pt x="525" y="0"/>
                    </a:moveTo>
                    <a:cubicBezTo>
                      <a:pt x="239" y="0"/>
                      <a:pt x="1" y="239"/>
                      <a:pt x="1" y="512"/>
                    </a:cubicBezTo>
                    <a:cubicBezTo>
                      <a:pt x="1" y="798"/>
                      <a:pt x="239" y="1036"/>
                      <a:pt x="525" y="1036"/>
                    </a:cubicBezTo>
                    <a:cubicBezTo>
                      <a:pt x="810" y="1036"/>
                      <a:pt x="1049" y="798"/>
                      <a:pt x="1049" y="512"/>
                    </a:cubicBezTo>
                    <a:cubicBezTo>
                      <a:pt x="1049" y="239"/>
                      <a:pt x="810" y="0"/>
                      <a:pt x="5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807;p64">
                <a:extLst>
                  <a:ext uri="{FF2B5EF4-FFF2-40B4-BE49-F238E27FC236}">
                    <a16:creationId xmlns:a16="http://schemas.microsoft.com/office/drawing/2014/main" id="{91A812E9-49C4-A848-C296-19B253F08638}"/>
                  </a:ext>
                </a:extLst>
              </p:cNvPr>
              <p:cNvSpPr/>
              <p:nvPr/>
            </p:nvSpPr>
            <p:spPr>
              <a:xfrm>
                <a:off x="5434207" y="1773112"/>
                <a:ext cx="33387" cy="33355"/>
              </a:xfrm>
              <a:custGeom>
                <a:avLst/>
                <a:gdLst/>
                <a:ahLst/>
                <a:cxnLst/>
                <a:rect l="l" t="t" r="r" b="b"/>
                <a:pathLst>
                  <a:path w="1049" h="1048" extrusionOk="0">
                    <a:moveTo>
                      <a:pt x="525" y="310"/>
                    </a:moveTo>
                    <a:cubicBezTo>
                      <a:pt x="632" y="310"/>
                      <a:pt x="715" y="405"/>
                      <a:pt x="715" y="512"/>
                    </a:cubicBezTo>
                    <a:cubicBezTo>
                      <a:pt x="703" y="619"/>
                      <a:pt x="632" y="703"/>
                      <a:pt x="525" y="703"/>
                    </a:cubicBezTo>
                    <a:cubicBezTo>
                      <a:pt x="418" y="703"/>
                      <a:pt x="334" y="607"/>
                      <a:pt x="334" y="512"/>
                    </a:cubicBezTo>
                    <a:cubicBezTo>
                      <a:pt x="334" y="405"/>
                      <a:pt x="418" y="310"/>
                      <a:pt x="525" y="310"/>
                    </a:cubicBezTo>
                    <a:close/>
                    <a:moveTo>
                      <a:pt x="525" y="0"/>
                    </a:moveTo>
                    <a:cubicBezTo>
                      <a:pt x="239" y="0"/>
                      <a:pt x="1" y="238"/>
                      <a:pt x="1" y="524"/>
                    </a:cubicBezTo>
                    <a:cubicBezTo>
                      <a:pt x="1" y="810"/>
                      <a:pt x="239" y="1048"/>
                      <a:pt x="525" y="1048"/>
                    </a:cubicBezTo>
                    <a:cubicBezTo>
                      <a:pt x="810" y="1048"/>
                      <a:pt x="1049" y="810"/>
                      <a:pt x="1049" y="524"/>
                    </a:cubicBezTo>
                    <a:cubicBezTo>
                      <a:pt x="1025" y="226"/>
                      <a:pt x="810" y="0"/>
                      <a:pt x="5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808;p64">
                <a:extLst>
                  <a:ext uri="{FF2B5EF4-FFF2-40B4-BE49-F238E27FC236}">
                    <a16:creationId xmlns:a16="http://schemas.microsoft.com/office/drawing/2014/main" id="{1F34704B-F973-4DCD-A679-A931F68A6978}"/>
                  </a:ext>
                </a:extLst>
              </p:cNvPr>
              <p:cNvSpPr/>
              <p:nvPr/>
            </p:nvSpPr>
            <p:spPr>
              <a:xfrm>
                <a:off x="5478924" y="1672664"/>
                <a:ext cx="60663" cy="10662"/>
              </a:xfrm>
              <a:custGeom>
                <a:avLst/>
                <a:gdLst/>
                <a:ahLst/>
                <a:cxnLst/>
                <a:rect l="l" t="t" r="r" b="b"/>
                <a:pathLst>
                  <a:path w="1906" h="335" extrusionOk="0">
                    <a:moveTo>
                      <a:pt x="167" y="1"/>
                    </a:moveTo>
                    <a:cubicBezTo>
                      <a:pt x="72" y="1"/>
                      <a:pt x="1" y="84"/>
                      <a:pt x="1" y="168"/>
                    </a:cubicBezTo>
                    <a:cubicBezTo>
                      <a:pt x="1" y="263"/>
                      <a:pt x="72" y="334"/>
                      <a:pt x="167" y="334"/>
                    </a:cubicBezTo>
                    <a:lnTo>
                      <a:pt x="1739" y="334"/>
                    </a:lnTo>
                    <a:cubicBezTo>
                      <a:pt x="1822" y="334"/>
                      <a:pt x="1906" y="263"/>
                      <a:pt x="1906" y="168"/>
                    </a:cubicBezTo>
                    <a:cubicBezTo>
                      <a:pt x="1906" y="84"/>
                      <a:pt x="1846" y="1"/>
                      <a:pt x="17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809;p64">
                <a:extLst>
                  <a:ext uri="{FF2B5EF4-FFF2-40B4-BE49-F238E27FC236}">
                    <a16:creationId xmlns:a16="http://schemas.microsoft.com/office/drawing/2014/main" id="{132E6B9A-6770-B258-7447-1E45B53EF1A3}"/>
                  </a:ext>
                </a:extLst>
              </p:cNvPr>
              <p:cNvSpPr/>
              <p:nvPr/>
            </p:nvSpPr>
            <p:spPr>
              <a:xfrm>
                <a:off x="5478924" y="1695039"/>
                <a:ext cx="99716" cy="10630"/>
              </a:xfrm>
              <a:custGeom>
                <a:avLst/>
                <a:gdLst/>
                <a:ahLst/>
                <a:cxnLst/>
                <a:rect l="l" t="t" r="r" b="b"/>
                <a:pathLst>
                  <a:path w="3133" h="334" extrusionOk="0">
                    <a:moveTo>
                      <a:pt x="156" y="0"/>
                    </a:moveTo>
                    <a:cubicBezTo>
                      <a:pt x="72" y="0"/>
                      <a:pt x="1" y="72"/>
                      <a:pt x="1" y="167"/>
                    </a:cubicBezTo>
                    <a:cubicBezTo>
                      <a:pt x="1" y="250"/>
                      <a:pt x="72" y="334"/>
                      <a:pt x="156" y="334"/>
                    </a:cubicBezTo>
                    <a:lnTo>
                      <a:pt x="2977" y="334"/>
                    </a:lnTo>
                    <a:cubicBezTo>
                      <a:pt x="3061" y="334"/>
                      <a:pt x="3132" y="250"/>
                      <a:pt x="3132" y="167"/>
                    </a:cubicBezTo>
                    <a:cubicBezTo>
                      <a:pt x="3132" y="72"/>
                      <a:pt x="3061" y="0"/>
                      <a:pt x="29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810;p64">
                <a:extLst>
                  <a:ext uri="{FF2B5EF4-FFF2-40B4-BE49-F238E27FC236}">
                    <a16:creationId xmlns:a16="http://schemas.microsoft.com/office/drawing/2014/main" id="{3FA0DDD5-7B6B-444B-38BA-501D312674CA}"/>
                  </a:ext>
                </a:extLst>
              </p:cNvPr>
              <p:cNvSpPr/>
              <p:nvPr/>
            </p:nvSpPr>
            <p:spPr>
              <a:xfrm>
                <a:off x="5478924" y="1723079"/>
                <a:ext cx="60663" cy="10248"/>
              </a:xfrm>
              <a:custGeom>
                <a:avLst/>
                <a:gdLst/>
                <a:ahLst/>
                <a:cxnLst/>
                <a:rect l="l" t="t" r="r" b="b"/>
                <a:pathLst>
                  <a:path w="1906" h="322" extrusionOk="0">
                    <a:moveTo>
                      <a:pt x="167" y="0"/>
                    </a:moveTo>
                    <a:cubicBezTo>
                      <a:pt x="72" y="0"/>
                      <a:pt x="1" y="72"/>
                      <a:pt x="1" y="167"/>
                    </a:cubicBezTo>
                    <a:cubicBezTo>
                      <a:pt x="1" y="251"/>
                      <a:pt x="72" y="322"/>
                      <a:pt x="167" y="322"/>
                    </a:cubicBezTo>
                    <a:lnTo>
                      <a:pt x="1739" y="322"/>
                    </a:lnTo>
                    <a:cubicBezTo>
                      <a:pt x="1822" y="322"/>
                      <a:pt x="1906" y="251"/>
                      <a:pt x="1906" y="167"/>
                    </a:cubicBezTo>
                    <a:cubicBezTo>
                      <a:pt x="1906" y="72"/>
                      <a:pt x="1846" y="0"/>
                      <a:pt x="17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811;p64">
                <a:extLst>
                  <a:ext uri="{FF2B5EF4-FFF2-40B4-BE49-F238E27FC236}">
                    <a16:creationId xmlns:a16="http://schemas.microsoft.com/office/drawing/2014/main" id="{7256AF8E-024C-737D-4CF6-2B1740EC38EF}"/>
                  </a:ext>
                </a:extLst>
              </p:cNvPr>
              <p:cNvSpPr/>
              <p:nvPr/>
            </p:nvSpPr>
            <p:spPr>
              <a:xfrm>
                <a:off x="5478924" y="1745422"/>
                <a:ext cx="99716" cy="10280"/>
              </a:xfrm>
              <a:custGeom>
                <a:avLst/>
                <a:gdLst/>
                <a:ahLst/>
                <a:cxnLst/>
                <a:rect l="l" t="t" r="r" b="b"/>
                <a:pathLst>
                  <a:path w="3133" h="323" extrusionOk="0">
                    <a:moveTo>
                      <a:pt x="156" y="1"/>
                    </a:moveTo>
                    <a:cubicBezTo>
                      <a:pt x="72" y="1"/>
                      <a:pt x="1" y="72"/>
                      <a:pt x="1" y="156"/>
                    </a:cubicBezTo>
                    <a:cubicBezTo>
                      <a:pt x="1" y="251"/>
                      <a:pt x="72" y="322"/>
                      <a:pt x="156" y="322"/>
                    </a:cubicBezTo>
                    <a:lnTo>
                      <a:pt x="2977" y="322"/>
                    </a:lnTo>
                    <a:cubicBezTo>
                      <a:pt x="3061" y="322"/>
                      <a:pt x="3132" y="251"/>
                      <a:pt x="3132" y="156"/>
                    </a:cubicBezTo>
                    <a:cubicBezTo>
                      <a:pt x="3132" y="72"/>
                      <a:pt x="3061" y="1"/>
                      <a:pt x="29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12;p64">
                <a:extLst>
                  <a:ext uri="{FF2B5EF4-FFF2-40B4-BE49-F238E27FC236}">
                    <a16:creationId xmlns:a16="http://schemas.microsoft.com/office/drawing/2014/main" id="{67FE455D-EB10-0C55-5EF9-B5221D0C162F}"/>
                  </a:ext>
                </a:extLst>
              </p:cNvPr>
              <p:cNvSpPr/>
              <p:nvPr/>
            </p:nvSpPr>
            <p:spPr>
              <a:xfrm>
                <a:off x="5478924" y="1773112"/>
                <a:ext cx="60663" cy="10630"/>
              </a:xfrm>
              <a:custGeom>
                <a:avLst/>
                <a:gdLst/>
                <a:ahLst/>
                <a:cxnLst/>
                <a:rect l="l" t="t" r="r" b="b"/>
                <a:pathLst>
                  <a:path w="1906" h="334" extrusionOk="0">
                    <a:moveTo>
                      <a:pt x="167" y="0"/>
                    </a:moveTo>
                    <a:cubicBezTo>
                      <a:pt x="72" y="0"/>
                      <a:pt x="1" y="83"/>
                      <a:pt x="1" y="167"/>
                    </a:cubicBezTo>
                    <a:cubicBezTo>
                      <a:pt x="1" y="262"/>
                      <a:pt x="72" y="333"/>
                      <a:pt x="167" y="333"/>
                    </a:cubicBezTo>
                    <a:lnTo>
                      <a:pt x="1739" y="333"/>
                    </a:lnTo>
                    <a:cubicBezTo>
                      <a:pt x="1822" y="333"/>
                      <a:pt x="1906" y="262"/>
                      <a:pt x="1906" y="167"/>
                    </a:cubicBezTo>
                    <a:cubicBezTo>
                      <a:pt x="1906" y="83"/>
                      <a:pt x="1846" y="0"/>
                      <a:pt x="17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813;p64">
                <a:extLst>
                  <a:ext uri="{FF2B5EF4-FFF2-40B4-BE49-F238E27FC236}">
                    <a16:creationId xmlns:a16="http://schemas.microsoft.com/office/drawing/2014/main" id="{A0DE86B7-21D0-D811-EAD1-832A6554F688}"/>
                  </a:ext>
                </a:extLst>
              </p:cNvPr>
              <p:cNvSpPr/>
              <p:nvPr/>
            </p:nvSpPr>
            <p:spPr>
              <a:xfrm>
                <a:off x="5478924" y="1795455"/>
                <a:ext cx="99716" cy="10630"/>
              </a:xfrm>
              <a:custGeom>
                <a:avLst/>
                <a:gdLst/>
                <a:ahLst/>
                <a:cxnLst/>
                <a:rect l="l" t="t" r="r" b="b"/>
                <a:pathLst>
                  <a:path w="3133" h="334" extrusionOk="0">
                    <a:moveTo>
                      <a:pt x="156" y="1"/>
                    </a:moveTo>
                    <a:cubicBezTo>
                      <a:pt x="72" y="1"/>
                      <a:pt x="1" y="72"/>
                      <a:pt x="1" y="167"/>
                    </a:cubicBezTo>
                    <a:cubicBezTo>
                      <a:pt x="1" y="251"/>
                      <a:pt x="72" y="334"/>
                      <a:pt x="156" y="334"/>
                    </a:cubicBezTo>
                    <a:lnTo>
                      <a:pt x="2977" y="334"/>
                    </a:lnTo>
                    <a:cubicBezTo>
                      <a:pt x="3061" y="334"/>
                      <a:pt x="3132" y="251"/>
                      <a:pt x="3132" y="167"/>
                    </a:cubicBezTo>
                    <a:cubicBezTo>
                      <a:pt x="3132" y="72"/>
                      <a:pt x="3061" y="1"/>
                      <a:pt x="29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9814;p64">
                <a:extLst>
                  <a:ext uri="{FF2B5EF4-FFF2-40B4-BE49-F238E27FC236}">
                    <a16:creationId xmlns:a16="http://schemas.microsoft.com/office/drawing/2014/main" id="{1C04334A-C6B5-BE28-0D15-1FC79B269C5B}"/>
                  </a:ext>
                </a:extLst>
              </p:cNvPr>
              <p:cNvSpPr/>
              <p:nvPr/>
            </p:nvSpPr>
            <p:spPr>
              <a:xfrm>
                <a:off x="5478924" y="1588926"/>
                <a:ext cx="99716" cy="10662"/>
              </a:xfrm>
              <a:custGeom>
                <a:avLst/>
                <a:gdLst/>
                <a:ahLst/>
                <a:cxnLst/>
                <a:rect l="l" t="t" r="r" b="b"/>
                <a:pathLst>
                  <a:path w="3133" h="335" extrusionOk="0">
                    <a:moveTo>
                      <a:pt x="156" y="1"/>
                    </a:moveTo>
                    <a:cubicBezTo>
                      <a:pt x="72" y="1"/>
                      <a:pt x="1" y="72"/>
                      <a:pt x="1" y="167"/>
                    </a:cubicBezTo>
                    <a:cubicBezTo>
                      <a:pt x="1" y="251"/>
                      <a:pt x="72" y="334"/>
                      <a:pt x="156" y="334"/>
                    </a:cubicBezTo>
                    <a:lnTo>
                      <a:pt x="2977" y="334"/>
                    </a:lnTo>
                    <a:cubicBezTo>
                      <a:pt x="3061" y="334"/>
                      <a:pt x="3132" y="251"/>
                      <a:pt x="3132" y="167"/>
                    </a:cubicBezTo>
                    <a:cubicBezTo>
                      <a:pt x="3132" y="72"/>
                      <a:pt x="3061" y="1"/>
                      <a:pt x="29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9815;p64">
                <a:extLst>
                  <a:ext uri="{FF2B5EF4-FFF2-40B4-BE49-F238E27FC236}">
                    <a16:creationId xmlns:a16="http://schemas.microsoft.com/office/drawing/2014/main" id="{A8D69C44-774B-2ACE-9006-F7CF34F1BCB0}"/>
                  </a:ext>
                </a:extLst>
              </p:cNvPr>
              <p:cNvSpPr/>
              <p:nvPr/>
            </p:nvSpPr>
            <p:spPr>
              <a:xfrm>
                <a:off x="5434207" y="1639341"/>
                <a:ext cx="144783" cy="10248"/>
              </a:xfrm>
              <a:custGeom>
                <a:avLst/>
                <a:gdLst/>
                <a:ahLst/>
                <a:cxnLst/>
                <a:rect l="l" t="t" r="r" b="b"/>
                <a:pathLst>
                  <a:path w="4549" h="322" extrusionOk="0">
                    <a:moveTo>
                      <a:pt x="167" y="0"/>
                    </a:moveTo>
                    <a:cubicBezTo>
                      <a:pt x="84" y="0"/>
                      <a:pt x="1" y="72"/>
                      <a:pt x="1" y="155"/>
                    </a:cubicBezTo>
                    <a:cubicBezTo>
                      <a:pt x="1" y="250"/>
                      <a:pt x="84" y="322"/>
                      <a:pt x="167" y="322"/>
                    </a:cubicBezTo>
                    <a:lnTo>
                      <a:pt x="4382" y="322"/>
                    </a:lnTo>
                    <a:cubicBezTo>
                      <a:pt x="4466" y="322"/>
                      <a:pt x="4537" y="250"/>
                      <a:pt x="4537" y="155"/>
                    </a:cubicBezTo>
                    <a:cubicBezTo>
                      <a:pt x="4549" y="72"/>
                      <a:pt x="4466" y="0"/>
                      <a:pt x="43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816;p64">
                <a:extLst>
                  <a:ext uri="{FF2B5EF4-FFF2-40B4-BE49-F238E27FC236}">
                    <a16:creationId xmlns:a16="http://schemas.microsoft.com/office/drawing/2014/main" id="{5AFE2EC4-DD9D-98B5-F5AF-4A5B350B7C79}"/>
                  </a:ext>
                </a:extLst>
              </p:cNvPr>
              <p:cNvSpPr/>
              <p:nvPr/>
            </p:nvSpPr>
            <p:spPr>
              <a:xfrm>
                <a:off x="5479306" y="1611301"/>
                <a:ext cx="26926" cy="10248"/>
              </a:xfrm>
              <a:custGeom>
                <a:avLst/>
                <a:gdLst/>
                <a:ahLst/>
                <a:cxnLst/>
                <a:rect l="l" t="t" r="r" b="b"/>
                <a:pathLst>
                  <a:path w="846" h="322" extrusionOk="0">
                    <a:moveTo>
                      <a:pt x="167" y="0"/>
                    </a:moveTo>
                    <a:cubicBezTo>
                      <a:pt x="72" y="0"/>
                      <a:pt x="1" y="72"/>
                      <a:pt x="1" y="167"/>
                    </a:cubicBezTo>
                    <a:cubicBezTo>
                      <a:pt x="1" y="250"/>
                      <a:pt x="72" y="322"/>
                      <a:pt x="167" y="322"/>
                    </a:cubicBezTo>
                    <a:lnTo>
                      <a:pt x="691" y="322"/>
                    </a:lnTo>
                    <a:cubicBezTo>
                      <a:pt x="775" y="322"/>
                      <a:pt x="846" y="250"/>
                      <a:pt x="846" y="167"/>
                    </a:cubicBezTo>
                    <a:cubicBezTo>
                      <a:pt x="846" y="72"/>
                      <a:pt x="775" y="0"/>
                      <a:pt x="6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9817;p64">
                <a:extLst>
                  <a:ext uri="{FF2B5EF4-FFF2-40B4-BE49-F238E27FC236}">
                    <a16:creationId xmlns:a16="http://schemas.microsoft.com/office/drawing/2014/main" id="{C1D3DCC2-4F7B-E570-C8E6-84D02E2033C3}"/>
                  </a:ext>
                </a:extLst>
              </p:cNvPr>
              <p:cNvSpPr/>
              <p:nvPr/>
            </p:nvSpPr>
            <p:spPr>
              <a:xfrm>
                <a:off x="5518327" y="1611301"/>
                <a:ext cx="26958" cy="10248"/>
              </a:xfrm>
              <a:custGeom>
                <a:avLst/>
                <a:gdLst/>
                <a:ahLst/>
                <a:cxnLst/>
                <a:rect l="l" t="t" r="r" b="b"/>
                <a:pathLst>
                  <a:path w="847" h="322" extrusionOk="0">
                    <a:moveTo>
                      <a:pt x="156" y="0"/>
                    </a:moveTo>
                    <a:cubicBezTo>
                      <a:pt x="72" y="0"/>
                      <a:pt x="1" y="72"/>
                      <a:pt x="1" y="167"/>
                    </a:cubicBezTo>
                    <a:cubicBezTo>
                      <a:pt x="1" y="250"/>
                      <a:pt x="72" y="322"/>
                      <a:pt x="156" y="322"/>
                    </a:cubicBezTo>
                    <a:lnTo>
                      <a:pt x="680" y="322"/>
                    </a:lnTo>
                    <a:cubicBezTo>
                      <a:pt x="763" y="322"/>
                      <a:pt x="846" y="250"/>
                      <a:pt x="846" y="167"/>
                    </a:cubicBezTo>
                    <a:cubicBezTo>
                      <a:pt x="846" y="72"/>
                      <a:pt x="763" y="0"/>
                      <a:pt x="6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818;p64">
                <a:extLst>
                  <a:ext uri="{FF2B5EF4-FFF2-40B4-BE49-F238E27FC236}">
                    <a16:creationId xmlns:a16="http://schemas.microsoft.com/office/drawing/2014/main" id="{EEE94416-DB26-6729-ECD6-3B0BFBF93763}"/>
                  </a:ext>
                </a:extLst>
              </p:cNvPr>
              <p:cNvSpPr/>
              <p:nvPr/>
            </p:nvSpPr>
            <p:spPr>
              <a:xfrm>
                <a:off x="5434207" y="1588926"/>
                <a:ext cx="32623" cy="32623"/>
              </a:xfrm>
              <a:custGeom>
                <a:avLst/>
                <a:gdLst/>
                <a:ahLst/>
                <a:cxnLst/>
                <a:rect l="l" t="t" r="r" b="b"/>
                <a:pathLst>
                  <a:path w="1025" h="1025" extrusionOk="0">
                    <a:moveTo>
                      <a:pt x="703" y="334"/>
                    </a:moveTo>
                    <a:lnTo>
                      <a:pt x="703" y="703"/>
                    </a:lnTo>
                    <a:lnTo>
                      <a:pt x="334" y="703"/>
                    </a:lnTo>
                    <a:lnTo>
                      <a:pt x="334" y="334"/>
                    </a:lnTo>
                    <a:close/>
                    <a:moveTo>
                      <a:pt x="167" y="1"/>
                    </a:moveTo>
                    <a:cubicBezTo>
                      <a:pt x="84" y="1"/>
                      <a:pt x="1" y="72"/>
                      <a:pt x="1" y="167"/>
                    </a:cubicBezTo>
                    <a:lnTo>
                      <a:pt x="1" y="870"/>
                    </a:lnTo>
                    <a:cubicBezTo>
                      <a:pt x="1" y="953"/>
                      <a:pt x="84" y="1025"/>
                      <a:pt x="167" y="1025"/>
                    </a:cubicBezTo>
                    <a:lnTo>
                      <a:pt x="870" y="1025"/>
                    </a:lnTo>
                    <a:cubicBezTo>
                      <a:pt x="953" y="1025"/>
                      <a:pt x="1025" y="953"/>
                      <a:pt x="1025" y="870"/>
                    </a:cubicBezTo>
                    <a:lnTo>
                      <a:pt x="1025" y="167"/>
                    </a:lnTo>
                    <a:cubicBezTo>
                      <a:pt x="1025" y="72"/>
                      <a:pt x="953" y="1"/>
                      <a:pt x="8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5" name="Google Shape;503;p35">
            <a:extLst>
              <a:ext uri="{FF2B5EF4-FFF2-40B4-BE49-F238E27FC236}">
                <a16:creationId xmlns:a16="http://schemas.microsoft.com/office/drawing/2014/main" id="{1ED69780-D2E2-FD6E-B97F-62F24667130B}"/>
              </a:ext>
            </a:extLst>
          </p:cNvPr>
          <p:cNvSpPr txBox="1">
            <a:spLocks/>
          </p:cNvSpPr>
          <p:nvPr/>
        </p:nvSpPr>
        <p:spPr>
          <a:xfrm>
            <a:off x="2076006" y="6029404"/>
            <a:ext cx="4271963" cy="768900"/>
          </a:xfrm>
          <a:prstGeom prst="rect">
            <a:avLst/>
          </a:prstGeom>
          <a:noFill/>
          <a:ln w="9525" cap="flat" cmpd="sng">
            <a:noFill/>
            <a:prstDash val="solid"/>
            <a:round/>
            <a:headEnd type="none" w="sm" len="sm"/>
            <a:tailEnd type="none" w="sm" len="sm"/>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000"/>
              <a:buFont typeface="Space Grotesk"/>
              <a:buNone/>
              <a:defRPr sz="4000" b="1"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9pPr>
          </a:lstStyle>
          <a:p>
            <a:pPr algn="l"/>
            <a:r>
              <a:rPr lang="en-GB" sz="3200"/>
              <a:t>Researcher</a:t>
            </a:r>
          </a:p>
        </p:txBody>
      </p:sp>
      <p:sp>
        <p:nvSpPr>
          <p:cNvPr id="106" name="Google Shape;505;p35">
            <a:extLst>
              <a:ext uri="{FF2B5EF4-FFF2-40B4-BE49-F238E27FC236}">
                <a16:creationId xmlns:a16="http://schemas.microsoft.com/office/drawing/2014/main" id="{61C4C871-2396-0C67-BDF4-60E75A631626}"/>
              </a:ext>
            </a:extLst>
          </p:cNvPr>
          <p:cNvSpPr txBox="1">
            <a:spLocks/>
          </p:cNvSpPr>
          <p:nvPr/>
        </p:nvSpPr>
        <p:spPr>
          <a:xfrm>
            <a:off x="2076006" y="6717895"/>
            <a:ext cx="4557563" cy="1259489"/>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1pPr>
            <a:lvl2pPr marL="914400" marR="0" lvl="1"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2pPr>
            <a:lvl3pPr marL="1371600" marR="0" lvl="2"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3pPr>
            <a:lvl4pPr marL="1828800" marR="0" lvl="3"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4pPr>
            <a:lvl5pPr marL="2286000" marR="0" lvl="4"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5pPr>
            <a:lvl6pPr marL="2743200" marR="0" lvl="5"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6pPr>
            <a:lvl7pPr marL="3200400" marR="0" lvl="6"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7pPr>
            <a:lvl8pPr marL="3657600" marR="0" lvl="7"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8pPr>
            <a:lvl9pPr marL="4114800" marR="0" lvl="8"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9pPr>
          </a:lstStyle>
          <a:p>
            <a:pPr marL="0" lvl="0" indent="0" algn="l" rtl="0">
              <a:spcBef>
                <a:spcPts val="0"/>
              </a:spcBef>
              <a:spcAft>
                <a:spcPts val="0"/>
              </a:spcAft>
              <a:buNone/>
            </a:pPr>
            <a:r>
              <a:rPr lang="en-GB">
                <a:solidFill>
                  <a:schemeClr val="accent1"/>
                </a:solidFill>
              </a:rPr>
              <a:t>Warda</a:t>
            </a:r>
          </a:p>
          <a:p>
            <a:pPr marL="0" lvl="0" indent="0" algn="l" rtl="0">
              <a:spcBef>
                <a:spcPts val="0"/>
              </a:spcBef>
              <a:spcAft>
                <a:spcPts val="0"/>
              </a:spcAft>
              <a:buNone/>
            </a:pPr>
            <a:r>
              <a:rPr lang="en-GB"/>
              <a:t>The main job for the researcher should be to gather information and resources needed for the project. They should research and gather information from similar websites and analyse the target audience and provide valuable information to guide the decision-making in the project.</a:t>
            </a:r>
          </a:p>
        </p:txBody>
      </p:sp>
      <p:sp>
        <p:nvSpPr>
          <p:cNvPr id="125" name="Google Shape;503;p35">
            <a:extLst>
              <a:ext uri="{FF2B5EF4-FFF2-40B4-BE49-F238E27FC236}">
                <a16:creationId xmlns:a16="http://schemas.microsoft.com/office/drawing/2014/main" id="{CCB0DF95-7D93-B182-F013-CF8869345C4D}"/>
              </a:ext>
            </a:extLst>
          </p:cNvPr>
          <p:cNvSpPr txBox="1">
            <a:spLocks/>
          </p:cNvSpPr>
          <p:nvPr/>
        </p:nvSpPr>
        <p:spPr>
          <a:xfrm>
            <a:off x="2076006" y="10514920"/>
            <a:ext cx="4271963" cy="768900"/>
          </a:xfrm>
          <a:prstGeom prst="rect">
            <a:avLst/>
          </a:prstGeom>
          <a:noFill/>
          <a:ln w="9525" cap="flat" cmpd="sng">
            <a:noFill/>
            <a:prstDash val="solid"/>
            <a:round/>
            <a:headEnd type="none" w="sm" len="sm"/>
            <a:tailEnd type="none" w="sm" len="sm"/>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000"/>
              <a:buFont typeface="Space Grotesk"/>
              <a:buNone/>
              <a:defRPr sz="4000" b="1"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9pPr>
          </a:lstStyle>
          <a:p>
            <a:pPr algn="l"/>
            <a:r>
              <a:rPr lang="en-GB" sz="3200"/>
              <a:t>Developer</a:t>
            </a:r>
          </a:p>
        </p:txBody>
      </p:sp>
      <p:sp>
        <p:nvSpPr>
          <p:cNvPr id="126" name="Google Shape;505;p35">
            <a:extLst>
              <a:ext uri="{FF2B5EF4-FFF2-40B4-BE49-F238E27FC236}">
                <a16:creationId xmlns:a16="http://schemas.microsoft.com/office/drawing/2014/main" id="{A6D79623-7BAC-28AA-F12C-97F845EDD456}"/>
              </a:ext>
            </a:extLst>
          </p:cNvPr>
          <p:cNvSpPr txBox="1">
            <a:spLocks/>
          </p:cNvSpPr>
          <p:nvPr/>
        </p:nvSpPr>
        <p:spPr>
          <a:xfrm>
            <a:off x="2076006" y="11203411"/>
            <a:ext cx="4557563" cy="1259489"/>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1pPr>
            <a:lvl2pPr marL="914400" marR="0" lvl="1"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2pPr>
            <a:lvl3pPr marL="1371600" marR="0" lvl="2"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3pPr>
            <a:lvl4pPr marL="1828800" marR="0" lvl="3"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4pPr>
            <a:lvl5pPr marL="2286000" marR="0" lvl="4"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5pPr>
            <a:lvl6pPr marL="2743200" marR="0" lvl="5"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6pPr>
            <a:lvl7pPr marL="3200400" marR="0" lvl="6"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7pPr>
            <a:lvl8pPr marL="3657600" marR="0" lvl="7"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8pPr>
            <a:lvl9pPr marL="4114800" marR="0" lvl="8"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9pPr>
          </a:lstStyle>
          <a:p>
            <a:pPr marL="0" indent="0" algn="l"/>
            <a:r>
              <a:rPr lang="en-GB">
                <a:solidFill>
                  <a:schemeClr val="accent1"/>
                </a:solidFill>
              </a:rPr>
              <a:t>(All group members)</a:t>
            </a:r>
          </a:p>
          <a:p>
            <a:pPr marL="0" indent="0" algn="l"/>
            <a:r>
              <a:rPr lang="en-GB"/>
              <a:t>The main task for the developers would be to build the technical structure of the website using html and CSS. This of course includes all the members of the group. They will be assigned to design certain pages. Their pages will be assigned by the project manager and the layout of the webpage will be structured following the designers plan.</a:t>
            </a:r>
          </a:p>
        </p:txBody>
      </p:sp>
      <p:grpSp>
        <p:nvGrpSpPr>
          <p:cNvPr id="157" name="Google Shape;11364;p66">
            <a:extLst>
              <a:ext uri="{FF2B5EF4-FFF2-40B4-BE49-F238E27FC236}">
                <a16:creationId xmlns:a16="http://schemas.microsoft.com/office/drawing/2014/main" id="{7F41F8CB-203C-B88E-85A0-7A8723A7F5FD}"/>
              </a:ext>
            </a:extLst>
          </p:cNvPr>
          <p:cNvGrpSpPr/>
          <p:nvPr/>
        </p:nvGrpSpPr>
        <p:grpSpPr>
          <a:xfrm>
            <a:off x="2267223" y="1370972"/>
            <a:ext cx="584645" cy="634870"/>
            <a:chOff x="2219466" y="1500293"/>
            <a:chExt cx="330613" cy="359015"/>
          </a:xfrm>
          <a:solidFill>
            <a:schemeClr val="bg2"/>
          </a:solidFill>
        </p:grpSpPr>
        <p:sp>
          <p:nvSpPr>
            <p:cNvPr id="158" name="Google Shape;11365;p66">
              <a:extLst>
                <a:ext uri="{FF2B5EF4-FFF2-40B4-BE49-F238E27FC236}">
                  <a16:creationId xmlns:a16="http://schemas.microsoft.com/office/drawing/2014/main" id="{09FAA5E7-59AC-2700-E253-A935F27E4D35}"/>
                </a:ext>
              </a:extLst>
            </p:cNvPr>
            <p:cNvSpPr/>
            <p:nvPr/>
          </p:nvSpPr>
          <p:spPr>
            <a:xfrm>
              <a:off x="2353906" y="1635560"/>
              <a:ext cx="65518" cy="82121"/>
            </a:xfrm>
            <a:custGeom>
              <a:avLst/>
              <a:gdLst/>
              <a:ahLst/>
              <a:cxnLst/>
              <a:rect l="l" t="t" r="r" b="b"/>
              <a:pathLst>
                <a:path w="2060" h="2582" extrusionOk="0">
                  <a:moveTo>
                    <a:pt x="994" y="319"/>
                  </a:moveTo>
                  <a:cubicBezTo>
                    <a:pt x="1051" y="319"/>
                    <a:pt x="1107" y="355"/>
                    <a:pt x="1131" y="426"/>
                  </a:cubicBezTo>
                  <a:lnTo>
                    <a:pt x="1631" y="2093"/>
                  </a:lnTo>
                  <a:cubicBezTo>
                    <a:pt x="1667" y="2165"/>
                    <a:pt x="1607" y="2236"/>
                    <a:pt x="1536" y="2236"/>
                  </a:cubicBezTo>
                  <a:lnTo>
                    <a:pt x="476" y="2236"/>
                  </a:lnTo>
                  <a:cubicBezTo>
                    <a:pt x="405" y="2236"/>
                    <a:pt x="345" y="2165"/>
                    <a:pt x="357" y="2093"/>
                  </a:cubicBezTo>
                  <a:lnTo>
                    <a:pt x="857" y="426"/>
                  </a:lnTo>
                  <a:cubicBezTo>
                    <a:pt x="881" y="355"/>
                    <a:pt x="938" y="319"/>
                    <a:pt x="994" y="319"/>
                  </a:cubicBezTo>
                  <a:close/>
                  <a:moveTo>
                    <a:pt x="1006" y="1"/>
                  </a:moveTo>
                  <a:cubicBezTo>
                    <a:pt x="813" y="1"/>
                    <a:pt x="619" y="111"/>
                    <a:pt x="548" y="331"/>
                  </a:cubicBezTo>
                  <a:lnTo>
                    <a:pt x="48" y="1998"/>
                  </a:lnTo>
                  <a:cubicBezTo>
                    <a:pt x="0" y="2129"/>
                    <a:pt x="36" y="2284"/>
                    <a:pt x="119" y="2403"/>
                  </a:cubicBezTo>
                  <a:cubicBezTo>
                    <a:pt x="214" y="2522"/>
                    <a:pt x="345" y="2581"/>
                    <a:pt x="476" y="2581"/>
                  </a:cubicBezTo>
                  <a:lnTo>
                    <a:pt x="1536" y="2581"/>
                  </a:lnTo>
                  <a:cubicBezTo>
                    <a:pt x="1845" y="2581"/>
                    <a:pt x="2060" y="2284"/>
                    <a:pt x="1965" y="1998"/>
                  </a:cubicBezTo>
                  <a:lnTo>
                    <a:pt x="1464" y="331"/>
                  </a:lnTo>
                  <a:cubicBezTo>
                    <a:pt x="1393" y="111"/>
                    <a:pt x="1200" y="1"/>
                    <a:pt x="10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1366;p66">
              <a:extLst>
                <a:ext uri="{FF2B5EF4-FFF2-40B4-BE49-F238E27FC236}">
                  <a16:creationId xmlns:a16="http://schemas.microsoft.com/office/drawing/2014/main" id="{8D884CA1-0DC8-6EF6-1CFF-ABE10AEF2C0B}"/>
                </a:ext>
              </a:extLst>
            </p:cNvPr>
            <p:cNvSpPr/>
            <p:nvPr/>
          </p:nvSpPr>
          <p:spPr>
            <a:xfrm>
              <a:off x="2219466" y="1500293"/>
              <a:ext cx="330613" cy="359015"/>
            </a:xfrm>
            <a:custGeom>
              <a:avLst/>
              <a:gdLst/>
              <a:ahLst/>
              <a:cxnLst/>
              <a:rect l="l" t="t" r="r" b="b"/>
              <a:pathLst>
                <a:path w="10395" h="11288" extrusionOk="0">
                  <a:moveTo>
                    <a:pt x="1048" y="322"/>
                  </a:moveTo>
                  <a:lnTo>
                    <a:pt x="1048" y="1048"/>
                  </a:lnTo>
                  <a:lnTo>
                    <a:pt x="334" y="1048"/>
                  </a:lnTo>
                  <a:lnTo>
                    <a:pt x="334" y="322"/>
                  </a:lnTo>
                  <a:close/>
                  <a:moveTo>
                    <a:pt x="5549" y="334"/>
                  </a:moveTo>
                  <a:lnTo>
                    <a:pt x="5549" y="1048"/>
                  </a:lnTo>
                  <a:lnTo>
                    <a:pt x="4834" y="1048"/>
                  </a:lnTo>
                  <a:lnTo>
                    <a:pt x="4834" y="334"/>
                  </a:lnTo>
                  <a:close/>
                  <a:moveTo>
                    <a:pt x="10049" y="322"/>
                  </a:moveTo>
                  <a:lnTo>
                    <a:pt x="10049" y="1048"/>
                  </a:lnTo>
                  <a:lnTo>
                    <a:pt x="9335" y="1048"/>
                  </a:lnTo>
                  <a:lnTo>
                    <a:pt x="9335" y="322"/>
                  </a:lnTo>
                  <a:close/>
                  <a:moveTo>
                    <a:pt x="10061" y="5287"/>
                  </a:moveTo>
                  <a:lnTo>
                    <a:pt x="10061" y="6001"/>
                  </a:lnTo>
                  <a:lnTo>
                    <a:pt x="9347" y="6001"/>
                  </a:lnTo>
                  <a:lnTo>
                    <a:pt x="9347" y="5287"/>
                  </a:lnTo>
                  <a:close/>
                  <a:moveTo>
                    <a:pt x="1048" y="5299"/>
                  </a:moveTo>
                  <a:lnTo>
                    <a:pt x="1048" y="6013"/>
                  </a:lnTo>
                  <a:lnTo>
                    <a:pt x="334" y="6013"/>
                  </a:lnTo>
                  <a:lnTo>
                    <a:pt x="334" y="5299"/>
                  </a:lnTo>
                  <a:close/>
                  <a:moveTo>
                    <a:pt x="1381" y="10287"/>
                  </a:moveTo>
                  <a:lnTo>
                    <a:pt x="1524" y="10418"/>
                  </a:lnTo>
                  <a:lnTo>
                    <a:pt x="1381" y="10418"/>
                  </a:lnTo>
                  <a:lnTo>
                    <a:pt x="1381" y="10287"/>
                  </a:lnTo>
                  <a:close/>
                  <a:moveTo>
                    <a:pt x="9001" y="10287"/>
                  </a:moveTo>
                  <a:lnTo>
                    <a:pt x="9001" y="10418"/>
                  </a:lnTo>
                  <a:lnTo>
                    <a:pt x="8870" y="10418"/>
                  </a:lnTo>
                  <a:lnTo>
                    <a:pt x="9001" y="10287"/>
                  </a:lnTo>
                  <a:close/>
                  <a:moveTo>
                    <a:pt x="9025" y="857"/>
                  </a:moveTo>
                  <a:lnTo>
                    <a:pt x="9025" y="1215"/>
                  </a:lnTo>
                  <a:cubicBezTo>
                    <a:pt x="9025" y="1310"/>
                    <a:pt x="9097" y="1381"/>
                    <a:pt x="9180" y="1381"/>
                  </a:cubicBezTo>
                  <a:lnTo>
                    <a:pt x="9537" y="1381"/>
                  </a:lnTo>
                  <a:lnTo>
                    <a:pt x="9537" y="4953"/>
                  </a:lnTo>
                  <a:lnTo>
                    <a:pt x="9180" y="4953"/>
                  </a:lnTo>
                  <a:cubicBezTo>
                    <a:pt x="9097" y="4953"/>
                    <a:pt x="9025" y="5025"/>
                    <a:pt x="9025" y="5120"/>
                  </a:cubicBezTo>
                  <a:lnTo>
                    <a:pt x="9025" y="6180"/>
                  </a:lnTo>
                  <a:cubicBezTo>
                    <a:pt x="9025" y="6263"/>
                    <a:pt x="9097" y="6346"/>
                    <a:pt x="9180" y="6346"/>
                  </a:cubicBezTo>
                  <a:lnTo>
                    <a:pt x="9537" y="6346"/>
                  </a:lnTo>
                  <a:lnTo>
                    <a:pt x="9537" y="9894"/>
                  </a:lnTo>
                  <a:lnTo>
                    <a:pt x="9275" y="9894"/>
                  </a:lnTo>
                  <a:cubicBezTo>
                    <a:pt x="9406" y="9573"/>
                    <a:pt x="9442" y="9216"/>
                    <a:pt x="9323" y="8870"/>
                  </a:cubicBezTo>
                  <a:lnTo>
                    <a:pt x="7311" y="2632"/>
                  </a:lnTo>
                  <a:cubicBezTo>
                    <a:pt x="7283" y="2567"/>
                    <a:pt x="7227" y="2524"/>
                    <a:pt x="7160" y="2524"/>
                  </a:cubicBezTo>
                  <a:cubicBezTo>
                    <a:pt x="7139" y="2524"/>
                    <a:pt x="7118" y="2528"/>
                    <a:pt x="7096" y="2536"/>
                  </a:cubicBezTo>
                  <a:cubicBezTo>
                    <a:pt x="7013" y="2560"/>
                    <a:pt x="6965" y="2655"/>
                    <a:pt x="7001" y="2739"/>
                  </a:cubicBezTo>
                  <a:lnTo>
                    <a:pt x="9001" y="8978"/>
                  </a:lnTo>
                  <a:cubicBezTo>
                    <a:pt x="9263" y="9780"/>
                    <a:pt x="8624" y="10429"/>
                    <a:pt x="7936" y="10429"/>
                  </a:cubicBezTo>
                  <a:cubicBezTo>
                    <a:pt x="7685" y="10429"/>
                    <a:pt x="7427" y="10342"/>
                    <a:pt x="7204" y="10144"/>
                  </a:cubicBezTo>
                  <a:cubicBezTo>
                    <a:pt x="7171" y="10123"/>
                    <a:pt x="7132" y="10111"/>
                    <a:pt x="7093" y="10111"/>
                  </a:cubicBezTo>
                  <a:cubicBezTo>
                    <a:pt x="7045" y="10111"/>
                    <a:pt x="6998" y="10129"/>
                    <a:pt x="6965" y="10168"/>
                  </a:cubicBezTo>
                  <a:cubicBezTo>
                    <a:pt x="6906" y="10240"/>
                    <a:pt x="6906" y="10347"/>
                    <a:pt x="6977" y="10406"/>
                  </a:cubicBezTo>
                  <a:cubicBezTo>
                    <a:pt x="7001" y="10418"/>
                    <a:pt x="7013" y="10430"/>
                    <a:pt x="7025" y="10430"/>
                  </a:cubicBezTo>
                  <a:lnTo>
                    <a:pt x="5906" y="10430"/>
                  </a:lnTo>
                  <a:lnTo>
                    <a:pt x="5906" y="10073"/>
                  </a:lnTo>
                  <a:cubicBezTo>
                    <a:pt x="5906" y="9990"/>
                    <a:pt x="5834" y="9918"/>
                    <a:pt x="5751" y="9918"/>
                  </a:cubicBezTo>
                  <a:lnTo>
                    <a:pt x="4691" y="9918"/>
                  </a:lnTo>
                  <a:cubicBezTo>
                    <a:pt x="4596" y="9918"/>
                    <a:pt x="4525" y="9990"/>
                    <a:pt x="4525" y="10073"/>
                  </a:cubicBezTo>
                  <a:lnTo>
                    <a:pt x="4525" y="10430"/>
                  </a:lnTo>
                  <a:lnTo>
                    <a:pt x="3382" y="10430"/>
                  </a:lnTo>
                  <a:cubicBezTo>
                    <a:pt x="3834" y="10049"/>
                    <a:pt x="3858" y="9585"/>
                    <a:pt x="4037" y="9144"/>
                  </a:cubicBezTo>
                  <a:cubicBezTo>
                    <a:pt x="4167" y="8728"/>
                    <a:pt x="4548" y="8442"/>
                    <a:pt x="5001" y="8442"/>
                  </a:cubicBezTo>
                  <a:lnTo>
                    <a:pt x="5418" y="8442"/>
                  </a:lnTo>
                  <a:cubicBezTo>
                    <a:pt x="5846" y="8442"/>
                    <a:pt x="6239" y="8728"/>
                    <a:pt x="6382" y="9144"/>
                  </a:cubicBezTo>
                  <a:lnTo>
                    <a:pt x="6596" y="9775"/>
                  </a:lnTo>
                  <a:cubicBezTo>
                    <a:pt x="6615" y="9849"/>
                    <a:pt x="6676" y="9894"/>
                    <a:pt x="6742" y="9894"/>
                  </a:cubicBezTo>
                  <a:cubicBezTo>
                    <a:pt x="6761" y="9894"/>
                    <a:pt x="6780" y="9890"/>
                    <a:pt x="6799" y="9882"/>
                  </a:cubicBezTo>
                  <a:cubicBezTo>
                    <a:pt x="6894" y="9859"/>
                    <a:pt x="6930" y="9763"/>
                    <a:pt x="6906" y="9680"/>
                  </a:cubicBezTo>
                  <a:lnTo>
                    <a:pt x="6692" y="9037"/>
                  </a:lnTo>
                  <a:cubicBezTo>
                    <a:pt x="6513" y="8489"/>
                    <a:pt x="6001" y="8108"/>
                    <a:pt x="5418" y="8108"/>
                  </a:cubicBezTo>
                  <a:lnTo>
                    <a:pt x="5001" y="8108"/>
                  </a:lnTo>
                  <a:cubicBezTo>
                    <a:pt x="4418" y="8108"/>
                    <a:pt x="3894" y="8489"/>
                    <a:pt x="3715" y="9037"/>
                  </a:cubicBezTo>
                  <a:lnTo>
                    <a:pt x="3513" y="9680"/>
                  </a:lnTo>
                  <a:cubicBezTo>
                    <a:pt x="3358" y="10132"/>
                    <a:pt x="2929" y="10430"/>
                    <a:pt x="2453" y="10430"/>
                  </a:cubicBezTo>
                  <a:cubicBezTo>
                    <a:pt x="1846" y="10430"/>
                    <a:pt x="1334" y="9942"/>
                    <a:pt x="1334" y="9323"/>
                  </a:cubicBezTo>
                  <a:cubicBezTo>
                    <a:pt x="1334" y="9025"/>
                    <a:pt x="1429" y="8906"/>
                    <a:pt x="1751" y="7846"/>
                  </a:cubicBezTo>
                  <a:cubicBezTo>
                    <a:pt x="1786" y="7751"/>
                    <a:pt x="1739" y="7668"/>
                    <a:pt x="1655" y="7632"/>
                  </a:cubicBezTo>
                  <a:cubicBezTo>
                    <a:pt x="1639" y="7628"/>
                    <a:pt x="1622" y="7626"/>
                    <a:pt x="1607" y="7626"/>
                  </a:cubicBezTo>
                  <a:cubicBezTo>
                    <a:pt x="1532" y="7626"/>
                    <a:pt x="1470" y="7670"/>
                    <a:pt x="1441" y="7739"/>
                  </a:cubicBezTo>
                  <a:lnTo>
                    <a:pt x="1084" y="8870"/>
                  </a:lnTo>
                  <a:cubicBezTo>
                    <a:pt x="977" y="9216"/>
                    <a:pt x="1000" y="9573"/>
                    <a:pt x="1143" y="9894"/>
                  </a:cubicBezTo>
                  <a:lnTo>
                    <a:pt x="881" y="9894"/>
                  </a:lnTo>
                  <a:lnTo>
                    <a:pt x="881" y="6346"/>
                  </a:lnTo>
                  <a:lnTo>
                    <a:pt x="1239" y="6346"/>
                  </a:lnTo>
                  <a:cubicBezTo>
                    <a:pt x="1322" y="6346"/>
                    <a:pt x="1393" y="6263"/>
                    <a:pt x="1393" y="6180"/>
                  </a:cubicBezTo>
                  <a:lnTo>
                    <a:pt x="1393" y="5120"/>
                  </a:lnTo>
                  <a:cubicBezTo>
                    <a:pt x="1393" y="5037"/>
                    <a:pt x="1322" y="4953"/>
                    <a:pt x="1239" y="4953"/>
                  </a:cubicBezTo>
                  <a:lnTo>
                    <a:pt x="881" y="4953"/>
                  </a:lnTo>
                  <a:lnTo>
                    <a:pt x="881" y="1381"/>
                  </a:lnTo>
                  <a:lnTo>
                    <a:pt x="1239" y="1381"/>
                  </a:lnTo>
                  <a:cubicBezTo>
                    <a:pt x="1322" y="1381"/>
                    <a:pt x="1393" y="1310"/>
                    <a:pt x="1393" y="1227"/>
                  </a:cubicBezTo>
                  <a:lnTo>
                    <a:pt x="1393" y="869"/>
                  </a:lnTo>
                  <a:lnTo>
                    <a:pt x="3953" y="869"/>
                  </a:lnTo>
                  <a:cubicBezTo>
                    <a:pt x="3703" y="1060"/>
                    <a:pt x="3513" y="1322"/>
                    <a:pt x="3417" y="1643"/>
                  </a:cubicBezTo>
                  <a:lnTo>
                    <a:pt x="1643" y="7096"/>
                  </a:lnTo>
                  <a:cubicBezTo>
                    <a:pt x="1608" y="7204"/>
                    <a:pt x="1679" y="7323"/>
                    <a:pt x="1798" y="7323"/>
                  </a:cubicBezTo>
                  <a:cubicBezTo>
                    <a:pt x="1881" y="7323"/>
                    <a:pt x="1941" y="7275"/>
                    <a:pt x="1965" y="7204"/>
                  </a:cubicBezTo>
                  <a:lnTo>
                    <a:pt x="3739" y="1727"/>
                  </a:lnTo>
                  <a:cubicBezTo>
                    <a:pt x="3858" y="1334"/>
                    <a:pt x="4156" y="1036"/>
                    <a:pt x="4525" y="917"/>
                  </a:cubicBezTo>
                  <a:lnTo>
                    <a:pt x="4525" y="1215"/>
                  </a:lnTo>
                  <a:cubicBezTo>
                    <a:pt x="4525" y="1310"/>
                    <a:pt x="4596" y="1381"/>
                    <a:pt x="4691" y="1381"/>
                  </a:cubicBezTo>
                  <a:lnTo>
                    <a:pt x="5751" y="1381"/>
                  </a:lnTo>
                  <a:cubicBezTo>
                    <a:pt x="5834" y="1381"/>
                    <a:pt x="5906" y="1310"/>
                    <a:pt x="5906" y="1215"/>
                  </a:cubicBezTo>
                  <a:lnTo>
                    <a:pt x="5906" y="941"/>
                  </a:lnTo>
                  <a:cubicBezTo>
                    <a:pt x="6263" y="1072"/>
                    <a:pt x="6549" y="1358"/>
                    <a:pt x="6680" y="1739"/>
                  </a:cubicBezTo>
                  <a:lnTo>
                    <a:pt x="6799" y="2096"/>
                  </a:lnTo>
                  <a:cubicBezTo>
                    <a:pt x="6827" y="2172"/>
                    <a:pt x="6886" y="2210"/>
                    <a:pt x="6958" y="2210"/>
                  </a:cubicBezTo>
                  <a:cubicBezTo>
                    <a:pt x="6975" y="2210"/>
                    <a:pt x="6994" y="2208"/>
                    <a:pt x="7013" y="2203"/>
                  </a:cubicBezTo>
                  <a:cubicBezTo>
                    <a:pt x="7096" y="2167"/>
                    <a:pt x="7144" y="2084"/>
                    <a:pt x="7120" y="1989"/>
                  </a:cubicBezTo>
                  <a:cubicBezTo>
                    <a:pt x="7025" y="1786"/>
                    <a:pt x="6977" y="1262"/>
                    <a:pt x="6465" y="857"/>
                  </a:cubicBezTo>
                  <a:close/>
                  <a:moveTo>
                    <a:pt x="1048" y="10228"/>
                  </a:moveTo>
                  <a:lnTo>
                    <a:pt x="1048" y="10942"/>
                  </a:lnTo>
                  <a:lnTo>
                    <a:pt x="334" y="10942"/>
                  </a:lnTo>
                  <a:lnTo>
                    <a:pt x="334" y="10228"/>
                  </a:lnTo>
                  <a:close/>
                  <a:moveTo>
                    <a:pt x="5572" y="10228"/>
                  </a:moveTo>
                  <a:lnTo>
                    <a:pt x="5572" y="10942"/>
                  </a:lnTo>
                  <a:lnTo>
                    <a:pt x="4858" y="10942"/>
                  </a:lnTo>
                  <a:lnTo>
                    <a:pt x="4858" y="10228"/>
                  </a:lnTo>
                  <a:close/>
                  <a:moveTo>
                    <a:pt x="10061" y="10228"/>
                  </a:moveTo>
                  <a:lnTo>
                    <a:pt x="10061" y="10942"/>
                  </a:lnTo>
                  <a:lnTo>
                    <a:pt x="9347" y="10942"/>
                  </a:lnTo>
                  <a:lnTo>
                    <a:pt x="9347" y="10228"/>
                  </a:lnTo>
                  <a:close/>
                  <a:moveTo>
                    <a:pt x="167" y="0"/>
                  </a:moveTo>
                  <a:cubicBezTo>
                    <a:pt x="72" y="0"/>
                    <a:pt x="0" y="72"/>
                    <a:pt x="0" y="167"/>
                  </a:cubicBezTo>
                  <a:lnTo>
                    <a:pt x="0" y="1227"/>
                  </a:lnTo>
                  <a:cubicBezTo>
                    <a:pt x="0" y="1310"/>
                    <a:pt x="72" y="1381"/>
                    <a:pt x="167" y="1381"/>
                  </a:cubicBezTo>
                  <a:lnTo>
                    <a:pt x="524" y="1381"/>
                  </a:lnTo>
                  <a:lnTo>
                    <a:pt x="524" y="4953"/>
                  </a:lnTo>
                  <a:lnTo>
                    <a:pt x="167" y="4953"/>
                  </a:lnTo>
                  <a:cubicBezTo>
                    <a:pt x="72" y="4953"/>
                    <a:pt x="0" y="5037"/>
                    <a:pt x="0" y="5120"/>
                  </a:cubicBezTo>
                  <a:lnTo>
                    <a:pt x="0" y="6180"/>
                  </a:lnTo>
                  <a:cubicBezTo>
                    <a:pt x="0" y="6263"/>
                    <a:pt x="72" y="6346"/>
                    <a:pt x="167" y="6346"/>
                  </a:cubicBezTo>
                  <a:lnTo>
                    <a:pt x="524" y="6346"/>
                  </a:lnTo>
                  <a:lnTo>
                    <a:pt x="524" y="9894"/>
                  </a:lnTo>
                  <a:lnTo>
                    <a:pt x="167" y="9894"/>
                  </a:lnTo>
                  <a:cubicBezTo>
                    <a:pt x="72" y="9894"/>
                    <a:pt x="0" y="9978"/>
                    <a:pt x="0" y="10061"/>
                  </a:cubicBezTo>
                  <a:lnTo>
                    <a:pt x="0" y="11121"/>
                  </a:lnTo>
                  <a:cubicBezTo>
                    <a:pt x="0" y="11204"/>
                    <a:pt x="72" y="11287"/>
                    <a:pt x="167" y="11287"/>
                  </a:cubicBezTo>
                  <a:lnTo>
                    <a:pt x="1215" y="11287"/>
                  </a:lnTo>
                  <a:cubicBezTo>
                    <a:pt x="1310" y="11287"/>
                    <a:pt x="1381" y="11204"/>
                    <a:pt x="1381" y="11121"/>
                  </a:cubicBezTo>
                  <a:lnTo>
                    <a:pt x="1381" y="10763"/>
                  </a:lnTo>
                  <a:lnTo>
                    <a:pt x="4513" y="10763"/>
                  </a:lnTo>
                  <a:lnTo>
                    <a:pt x="4513" y="11121"/>
                  </a:lnTo>
                  <a:cubicBezTo>
                    <a:pt x="4513" y="11204"/>
                    <a:pt x="4584" y="11287"/>
                    <a:pt x="4679" y="11287"/>
                  </a:cubicBezTo>
                  <a:lnTo>
                    <a:pt x="5727" y="11287"/>
                  </a:lnTo>
                  <a:cubicBezTo>
                    <a:pt x="5822" y="11287"/>
                    <a:pt x="5894" y="11204"/>
                    <a:pt x="5894" y="11121"/>
                  </a:cubicBezTo>
                  <a:lnTo>
                    <a:pt x="5894" y="10763"/>
                  </a:lnTo>
                  <a:lnTo>
                    <a:pt x="9001" y="10763"/>
                  </a:lnTo>
                  <a:lnTo>
                    <a:pt x="9001" y="11121"/>
                  </a:lnTo>
                  <a:cubicBezTo>
                    <a:pt x="9001" y="11204"/>
                    <a:pt x="9085" y="11287"/>
                    <a:pt x="9168" y="11287"/>
                  </a:cubicBezTo>
                  <a:lnTo>
                    <a:pt x="10228" y="11287"/>
                  </a:lnTo>
                  <a:cubicBezTo>
                    <a:pt x="10311" y="11287"/>
                    <a:pt x="10394" y="11204"/>
                    <a:pt x="10394" y="11121"/>
                  </a:cubicBezTo>
                  <a:lnTo>
                    <a:pt x="10394" y="10061"/>
                  </a:lnTo>
                  <a:cubicBezTo>
                    <a:pt x="10394" y="9978"/>
                    <a:pt x="10311" y="9894"/>
                    <a:pt x="10228" y="9894"/>
                  </a:cubicBezTo>
                  <a:lnTo>
                    <a:pt x="9871" y="9894"/>
                  </a:lnTo>
                  <a:lnTo>
                    <a:pt x="9871" y="6346"/>
                  </a:lnTo>
                  <a:lnTo>
                    <a:pt x="10228" y="6346"/>
                  </a:lnTo>
                  <a:cubicBezTo>
                    <a:pt x="10311" y="6346"/>
                    <a:pt x="10394" y="6263"/>
                    <a:pt x="10394" y="6180"/>
                  </a:cubicBezTo>
                  <a:lnTo>
                    <a:pt x="10394" y="5120"/>
                  </a:lnTo>
                  <a:cubicBezTo>
                    <a:pt x="10394" y="5037"/>
                    <a:pt x="10311" y="4953"/>
                    <a:pt x="10228" y="4953"/>
                  </a:cubicBezTo>
                  <a:lnTo>
                    <a:pt x="9871" y="4953"/>
                  </a:lnTo>
                  <a:lnTo>
                    <a:pt x="9871" y="1381"/>
                  </a:lnTo>
                  <a:lnTo>
                    <a:pt x="10228" y="1381"/>
                  </a:lnTo>
                  <a:cubicBezTo>
                    <a:pt x="10311" y="1381"/>
                    <a:pt x="10394" y="1310"/>
                    <a:pt x="10394" y="1227"/>
                  </a:cubicBezTo>
                  <a:lnTo>
                    <a:pt x="10394" y="167"/>
                  </a:lnTo>
                  <a:cubicBezTo>
                    <a:pt x="10394" y="72"/>
                    <a:pt x="10311" y="0"/>
                    <a:pt x="10228" y="0"/>
                  </a:cubicBezTo>
                  <a:lnTo>
                    <a:pt x="9168" y="0"/>
                  </a:lnTo>
                  <a:cubicBezTo>
                    <a:pt x="9085" y="0"/>
                    <a:pt x="9001" y="72"/>
                    <a:pt x="9001" y="167"/>
                  </a:cubicBezTo>
                  <a:lnTo>
                    <a:pt x="9001" y="524"/>
                  </a:lnTo>
                  <a:lnTo>
                    <a:pt x="5894" y="524"/>
                  </a:lnTo>
                  <a:lnTo>
                    <a:pt x="5894" y="167"/>
                  </a:lnTo>
                  <a:cubicBezTo>
                    <a:pt x="5894" y="72"/>
                    <a:pt x="5822" y="0"/>
                    <a:pt x="5727" y="0"/>
                  </a:cubicBezTo>
                  <a:lnTo>
                    <a:pt x="4679" y="0"/>
                  </a:lnTo>
                  <a:cubicBezTo>
                    <a:pt x="4584" y="0"/>
                    <a:pt x="4513" y="72"/>
                    <a:pt x="4513" y="167"/>
                  </a:cubicBezTo>
                  <a:lnTo>
                    <a:pt x="4513" y="524"/>
                  </a:lnTo>
                  <a:lnTo>
                    <a:pt x="1381" y="524"/>
                  </a:lnTo>
                  <a:lnTo>
                    <a:pt x="1381" y="167"/>
                  </a:lnTo>
                  <a:cubicBezTo>
                    <a:pt x="1381" y="72"/>
                    <a:pt x="1310" y="0"/>
                    <a:pt x="12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 name="Google Shape;11562;p66">
            <a:extLst>
              <a:ext uri="{FF2B5EF4-FFF2-40B4-BE49-F238E27FC236}">
                <a16:creationId xmlns:a16="http://schemas.microsoft.com/office/drawing/2014/main" id="{E604C6B4-9D3C-DC69-582B-6758D12D177B}"/>
              </a:ext>
            </a:extLst>
          </p:cNvPr>
          <p:cNvGrpSpPr/>
          <p:nvPr/>
        </p:nvGrpSpPr>
        <p:grpSpPr>
          <a:xfrm>
            <a:off x="2244083" y="10074252"/>
            <a:ext cx="729087" cy="548395"/>
            <a:chOff x="2194468" y="2938865"/>
            <a:chExt cx="355993" cy="267766"/>
          </a:xfrm>
          <a:solidFill>
            <a:schemeClr val="bg2"/>
          </a:solidFill>
        </p:grpSpPr>
        <p:sp>
          <p:nvSpPr>
            <p:cNvPr id="161" name="Google Shape;11563;p66">
              <a:extLst>
                <a:ext uri="{FF2B5EF4-FFF2-40B4-BE49-F238E27FC236}">
                  <a16:creationId xmlns:a16="http://schemas.microsoft.com/office/drawing/2014/main" id="{338115C4-5E14-E7AA-4212-D68442C51E8B}"/>
                </a:ext>
              </a:extLst>
            </p:cNvPr>
            <p:cNvSpPr/>
            <p:nvPr/>
          </p:nvSpPr>
          <p:spPr>
            <a:xfrm>
              <a:off x="2194468" y="2938865"/>
              <a:ext cx="355993" cy="267766"/>
            </a:xfrm>
            <a:custGeom>
              <a:avLst/>
              <a:gdLst/>
              <a:ahLst/>
              <a:cxnLst/>
              <a:rect l="l" t="t" r="r" b="b"/>
              <a:pathLst>
                <a:path w="11193" h="8419" extrusionOk="0">
                  <a:moveTo>
                    <a:pt x="10859" y="1727"/>
                  </a:moveTo>
                  <a:lnTo>
                    <a:pt x="10859" y="7692"/>
                  </a:lnTo>
                  <a:cubicBezTo>
                    <a:pt x="10859" y="7919"/>
                    <a:pt x="10680" y="8097"/>
                    <a:pt x="10466" y="8097"/>
                  </a:cubicBezTo>
                  <a:lnTo>
                    <a:pt x="727" y="8097"/>
                  </a:lnTo>
                  <a:cubicBezTo>
                    <a:pt x="501" y="8097"/>
                    <a:pt x="322" y="7919"/>
                    <a:pt x="322" y="7692"/>
                  </a:cubicBezTo>
                  <a:lnTo>
                    <a:pt x="322" y="1727"/>
                  </a:lnTo>
                  <a:close/>
                  <a:moveTo>
                    <a:pt x="727" y="1"/>
                  </a:moveTo>
                  <a:cubicBezTo>
                    <a:pt x="322" y="1"/>
                    <a:pt x="0" y="322"/>
                    <a:pt x="0" y="727"/>
                  </a:cubicBezTo>
                  <a:lnTo>
                    <a:pt x="0" y="7692"/>
                  </a:lnTo>
                  <a:cubicBezTo>
                    <a:pt x="0" y="8097"/>
                    <a:pt x="322" y="8419"/>
                    <a:pt x="727" y="8419"/>
                  </a:cubicBezTo>
                  <a:lnTo>
                    <a:pt x="10466" y="8419"/>
                  </a:lnTo>
                  <a:cubicBezTo>
                    <a:pt x="10859" y="8419"/>
                    <a:pt x="11192" y="8097"/>
                    <a:pt x="11192" y="7692"/>
                  </a:cubicBezTo>
                  <a:lnTo>
                    <a:pt x="11192" y="727"/>
                  </a:lnTo>
                  <a:cubicBezTo>
                    <a:pt x="11192" y="322"/>
                    <a:pt x="10859" y="1"/>
                    <a:pt x="10466" y="1"/>
                  </a:cubicBezTo>
                  <a:lnTo>
                    <a:pt x="3644" y="1"/>
                  </a:lnTo>
                  <a:cubicBezTo>
                    <a:pt x="3560" y="1"/>
                    <a:pt x="3477" y="72"/>
                    <a:pt x="3477" y="168"/>
                  </a:cubicBezTo>
                  <a:cubicBezTo>
                    <a:pt x="3477" y="251"/>
                    <a:pt x="3560" y="322"/>
                    <a:pt x="3644" y="322"/>
                  </a:cubicBezTo>
                  <a:lnTo>
                    <a:pt x="10466" y="322"/>
                  </a:lnTo>
                  <a:cubicBezTo>
                    <a:pt x="10680" y="322"/>
                    <a:pt x="10859" y="501"/>
                    <a:pt x="10859" y="727"/>
                  </a:cubicBezTo>
                  <a:lnTo>
                    <a:pt x="10859" y="1394"/>
                  </a:lnTo>
                  <a:lnTo>
                    <a:pt x="322" y="1394"/>
                  </a:lnTo>
                  <a:lnTo>
                    <a:pt x="322" y="727"/>
                  </a:lnTo>
                  <a:cubicBezTo>
                    <a:pt x="322" y="501"/>
                    <a:pt x="501" y="322"/>
                    <a:pt x="727" y="322"/>
                  </a:cubicBezTo>
                  <a:lnTo>
                    <a:pt x="2989" y="322"/>
                  </a:lnTo>
                  <a:cubicBezTo>
                    <a:pt x="3084" y="322"/>
                    <a:pt x="3156" y="251"/>
                    <a:pt x="3156" y="156"/>
                  </a:cubicBezTo>
                  <a:cubicBezTo>
                    <a:pt x="3156" y="72"/>
                    <a:pt x="3084" y="1"/>
                    <a:pt x="29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1564;p66">
              <a:extLst>
                <a:ext uri="{FF2B5EF4-FFF2-40B4-BE49-F238E27FC236}">
                  <a16:creationId xmlns:a16="http://schemas.microsoft.com/office/drawing/2014/main" id="{A64EBFF7-464C-35BB-46CA-20E5F715FC70}"/>
                </a:ext>
              </a:extLst>
            </p:cNvPr>
            <p:cNvSpPr/>
            <p:nvPr/>
          </p:nvSpPr>
          <p:spPr>
            <a:xfrm>
              <a:off x="2217940" y="3005528"/>
              <a:ext cx="39025" cy="10623"/>
            </a:xfrm>
            <a:custGeom>
              <a:avLst/>
              <a:gdLst/>
              <a:ahLst/>
              <a:cxnLst/>
              <a:rect l="l" t="t" r="r" b="b"/>
              <a:pathLst>
                <a:path w="1227" h="334" extrusionOk="0">
                  <a:moveTo>
                    <a:pt x="167" y="0"/>
                  </a:moveTo>
                  <a:cubicBezTo>
                    <a:pt x="84" y="0"/>
                    <a:pt x="1" y="72"/>
                    <a:pt x="1" y="167"/>
                  </a:cubicBezTo>
                  <a:cubicBezTo>
                    <a:pt x="1" y="251"/>
                    <a:pt x="84" y="334"/>
                    <a:pt x="167" y="334"/>
                  </a:cubicBezTo>
                  <a:lnTo>
                    <a:pt x="1060" y="334"/>
                  </a:lnTo>
                  <a:cubicBezTo>
                    <a:pt x="1156" y="334"/>
                    <a:pt x="1227" y="251"/>
                    <a:pt x="1227" y="167"/>
                  </a:cubicBezTo>
                  <a:cubicBezTo>
                    <a:pt x="1227" y="72"/>
                    <a:pt x="1156"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1565;p66">
              <a:extLst>
                <a:ext uri="{FF2B5EF4-FFF2-40B4-BE49-F238E27FC236}">
                  <a16:creationId xmlns:a16="http://schemas.microsoft.com/office/drawing/2014/main" id="{817A7BCB-76D0-AA70-4FA0-3973E91C96B9}"/>
                </a:ext>
              </a:extLst>
            </p:cNvPr>
            <p:cNvSpPr/>
            <p:nvPr/>
          </p:nvSpPr>
          <p:spPr>
            <a:xfrm>
              <a:off x="2270959" y="3005528"/>
              <a:ext cx="39025" cy="10623"/>
            </a:xfrm>
            <a:custGeom>
              <a:avLst/>
              <a:gdLst/>
              <a:ahLst/>
              <a:cxnLst/>
              <a:rect l="l" t="t" r="r" b="b"/>
              <a:pathLst>
                <a:path w="1227" h="334" extrusionOk="0">
                  <a:moveTo>
                    <a:pt x="167" y="0"/>
                  </a:moveTo>
                  <a:cubicBezTo>
                    <a:pt x="84" y="0"/>
                    <a:pt x="1" y="72"/>
                    <a:pt x="1" y="167"/>
                  </a:cubicBezTo>
                  <a:cubicBezTo>
                    <a:pt x="1" y="251"/>
                    <a:pt x="84" y="334"/>
                    <a:pt x="167" y="334"/>
                  </a:cubicBezTo>
                  <a:lnTo>
                    <a:pt x="1060" y="334"/>
                  </a:lnTo>
                  <a:cubicBezTo>
                    <a:pt x="1155" y="334"/>
                    <a:pt x="1227" y="251"/>
                    <a:pt x="1227" y="167"/>
                  </a:cubicBezTo>
                  <a:cubicBezTo>
                    <a:pt x="1227" y="72"/>
                    <a:pt x="1155"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1566;p66">
              <a:extLst>
                <a:ext uri="{FF2B5EF4-FFF2-40B4-BE49-F238E27FC236}">
                  <a16:creationId xmlns:a16="http://schemas.microsoft.com/office/drawing/2014/main" id="{C5FB3CBD-500D-BFBE-F427-72E253A3955A}"/>
                </a:ext>
              </a:extLst>
            </p:cNvPr>
            <p:cNvSpPr/>
            <p:nvPr/>
          </p:nvSpPr>
          <p:spPr>
            <a:xfrm>
              <a:off x="2323978" y="3005528"/>
              <a:ext cx="39025" cy="10623"/>
            </a:xfrm>
            <a:custGeom>
              <a:avLst/>
              <a:gdLst/>
              <a:ahLst/>
              <a:cxnLst/>
              <a:rect l="l" t="t" r="r" b="b"/>
              <a:pathLst>
                <a:path w="1227" h="334" extrusionOk="0">
                  <a:moveTo>
                    <a:pt x="167" y="0"/>
                  </a:moveTo>
                  <a:cubicBezTo>
                    <a:pt x="84" y="0"/>
                    <a:pt x="0" y="72"/>
                    <a:pt x="0" y="167"/>
                  </a:cubicBezTo>
                  <a:cubicBezTo>
                    <a:pt x="0" y="251"/>
                    <a:pt x="84" y="334"/>
                    <a:pt x="167" y="334"/>
                  </a:cubicBezTo>
                  <a:lnTo>
                    <a:pt x="1060" y="334"/>
                  </a:lnTo>
                  <a:cubicBezTo>
                    <a:pt x="1155" y="334"/>
                    <a:pt x="1227" y="251"/>
                    <a:pt x="1227" y="167"/>
                  </a:cubicBezTo>
                  <a:cubicBezTo>
                    <a:pt x="1227" y="72"/>
                    <a:pt x="1155"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1567;p66">
              <a:extLst>
                <a:ext uri="{FF2B5EF4-FFF2-40B4-BE49-F238E27FC236}">
                  <a16:creationId xmlns:a16="http://schemas.microsoft.com/office/drawing/2014/main" id="{F61212EA-B910-E904-3BDE-4304C7A27252}"/>
                </a:ext>
              </a:extLst>
            </p:cNvPr>
            <p:cNvSpPr/>
            <p:nvPr/>
          </p:nvSpPr>
          <p:spPr>
            <a:xfrm>
              <a:off x="2376996" y="3005528"/>
              <a:ext cx="39025" cy="10623"/>
            </a:xfrm>
            <a:custGeom>
              <a:avLst/>
              <a:gdLst/>
              <a:ahLst/>
              <a:cxnLst/>
              <a:rect l="l" t="t" r="r" b="b"/>
              <a:pathLst>
                <a:path w="1227" h="334" extrusionOk="0">
                  <a:moveTo>
                    <a:pt x="167" y="0"/>
                  </a:moveTo>
                  <a:cubicBezTo>
                    <a:pt x="72" y="0"/>
                    <a:pt x="0" y="72"/>
                    <a:pt x="0" y="167"/>
                  </a:cubicBezTo>
                  <a:cubicBezTo>
                    <a:pt x="0" y="251"/>
                    <a:pt x="72" y="334"/>
                    <a:pt x="167" y="334"/>
                  </a:cubicBezTo>
                  <a:lnTo>
                    <a:pt x="1060" y="334"/>
                  </a:lnTo>
                  <a:cubicBezTo>
                    <a:pt x="1155" y="334"/>
                    <a:pt x="1227" y="251"/>
                    <a:pt x="1227" y="167"/>
                  </a:cubicBezTo>
                  <a:cubicBezTo>
                    <a:pt x="1227" y="72"/>
                    <a:pt x="1155"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1568;p66">
              <a:extLst>
                <a:ext uri="{FF2B5EF4-FFF2-40B4-BE49-F238E27FC236}">
                  <a16:creationId xmlns:a16="http://schemas.microsoft.com/office/drawing/2014/main" id="{3F346E71-F9DA-6FB9-BF79-937DEAED86A1}"/>
                </a:ext>
              </a:extLst>
            </p:cNvPr>
            <p:cNvSpPr/>
            <p:nvPr/>
          </p:nvSpPr>
          <p:spPr>
            <a:xfrm>
              <a:off x="2429634" y="3005528"/>
              <a:ext cx="39025" cy="10623"/>
            </a:xfrm>
            <a:custGeom>
              <a:avLst/>
              <a:gdLst/>
              <a:ahLst/>
              <a:cxnLst/>
              <a:rect l="l" t="t" r="r" b="b"/>
              <a:pathLst>
                <a:path w="1227" h="334" extrusionOk="0">
                  <a:moveTo>
                    <a:pt x="167" y="0"/>
                  </a:moveTo>
                  <a:cubicBezTo>
                    <a:pt x="72" y="0"/>
                    <a:pt x="0" y="72"/>
                    <a:pt x="0" y="167"/>
                  </a:cubicBezTo>
                  <a:cubicBezTo>
                    <a:pt x="0" y="251"/>
                    <a:pt x="72" y="334"/>
                    <a:pt x="167" y="334"/>
                  </a:cubicBezTo>
                  <a:lnTo>
                    <a:pt x="1060" y="334"/>
                  </a:lnTo>
                  <a:cubicBezTo>
                    <a:pt x="1143" y="334"/>
                    <a:pt x="1227" y="251"/>
                    <a:pt x="1227" y="167"/>
                  </a:cubicBezTo>
                  <a:cubicBezTo>
                    <a:pt x="1227" y="72"/>
                    <a:pt x="1143"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1569;p66">
              <a:extLst>
                <a:ext uri="{FF2B5EF4-FFF2-40B4-BE49-F238E27FC236}">
                  <a16:creationId xmlns:a16="http://schemas.microsoft.com/office/drawing/2014/main" id="{68CAD352-36C0-A75A-BF41-952C477DED7B}"/>
                </a:ext>
              </a:extLst>
            </p:cNvPr>
            <p:cNvSpPr/>
            <p:nvPr/>
          </p:nvSpPr>
          <p:spPr>
            <a:xfrm>
              <a:off x="2482653" y="3005528"/>
              <a:ext cx="39025" cy="10623"/>
            </a:xfrm>
            <a:custGeom>
              <a:avLst/>
              <a:gdLst/>
              <a:ahLst/>
              <a:cxnLst/>
              <a:rect l="l" t="t" r="r" b="b"/>
              <a:pathLst>
                <a:path w="1227" h="334" extrusionOk="0">
                  <a:moveTo>
                    <a:pt x="167" y="0"/>
                  </a:moveTo>
                  <a:cubicBezTo>
                    <a:pt x="72" y="0"/>
                    <a:pt x="0" y="72"/>
                    <a:pt x="0" y="167"/>
                  </a:cubicBezTo>
                  <a:cubicBezTo>
                    <a:pt x="0" y="251"/>
                    <a:pt x="72" y="334"/>
                    <a:pt x="167" y="334"/>
                  </a:cubicBezTo>
                  <a:lnTo>
                    <a:pt x="1060" y="334"/>
                  </a:lnTo>
                  <a:cubicBezTo>
                    <a:pt x="1143" y="334"/>
                    <a:pt x="1226" y="251"/>
                    <a:pt x="1226" y="167"/>
                  </a:cubicBezTo>
                  <a:cubicBezTo>
                    <a:pt x="1215" y="72"/>
                    <a:pt x="1143"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1570;p66">
              <a:extLst>
                <a:ext uri="{FF2B5EF4-FFF2-40B4-BE49-F238E27FC236}">
                  <a16:creationId xmlns:a16="http://schemas.microsoft.com/office/drawing/2014/main" id="{BEBBDBA9-4B03-71F6-6599-1338A59C70A9}"/>
                </a:ext>
              </a:extLst>
            </p:cNvPr>
            <p:cNvSpPr/>
            <p:nvPr/>
          </p:nvSpPr>
          <p:spPr>
            <a:xfrm>
              <a:off x="2223251" y="2962369"/>
              <a:ext cx="259433" cy="10623"/>
            </a:xfrm>
            <a:custGeom>
              <a:avLst/>
              <a:gdLst/>
              <a:ahLst/>
              <a:cxnLst/>
              <a:rect l="l" t="t" r="r" b="b"/>
              <a:pathLst>
                <a:path w="8157" h="334" extrusionOk="0">
                  <a:moveTo>
                    <a:pt x="167" y="0"/>
                  </a:moveTo>
                  <a:cubicBezTo>
                    <a:pt x="72" y="0"/>
                    <a:pt x="0" y="84"/>
                    <a:pt x="0" y="167"/>
                  </a:cubicBezTo>
                  <a:cubicBezTo>
                    <a:pt x="0" y="262"/>
                    <a:pt x="72" y="334"/>
                    <a:pt x="167" y="334"/>
                  </a:cubicBezTo>
                  <a:lnTo>
                    <a:pt x="7989" y="334"/>
                  </a:lnTo>
                  <a:cubicBezTo>
                    <a:pt x="8085" y="334"/>
                    <a:pt x="8156" y="262"/>
                    <a:pt x="8156" y="167"/>
                  </a:cubicBezTo>
                  <a:cubicBezTo>
                    <a:pt x="8156" y="84"/>
                    <a:pt x="8085" y="0"/>
                    <a:pt x="79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1571;p66">
              <a:extLst>
                <a:ext uri="{FF2B5EF4-FFF2-40B4-BE49-F238E27FC236}">
                  <a16:creationId xmlns:a16="http://schemas.microsoft.com/office/drawing/2014/main" id="{D2A760D8-6078-53E0-16A9-98496AB68594}"/>
                </a:ext>
              </a:extLst>
            </p:cNvPr>
            <p:cNvSpPr/>
            <p:nvPr/>
          </p:nvSpPr>
          <p:spPr>
            <a:xfrm>
              <a:off x="2502340" y="2954927"/>
              <a:ext cx="30692" cy="25635"/>
            </a:xfrm>
            <a:custGeom>
              <a:avLst/>
              <a:gdLst/>
              <a:ahLst/>
              <a:cxnLst/>
              <a:rect l="l" t="t" r="r" b="b"/>
              <a:pathLst>
                <a:path w="965" h="806" extrusionOk="0">
                  <a:moveTo>
                    <a:pt x="228" y="0"/>
                  </a:moveTo>
                  <a:cubicBezTo>
                    <a:pt x="183" y="0"/>
                    <a:pt x="139" y="18"/>
                    <a:pt x="107" y="56"/>
                  </a:cubicBezTo>
                  <a:cubicBezTo>
                    <a:pt x="48" y="139"/>
                    <a:pt x="48" y="234"/>
                    <a:pt x="119" y="294"/>
                  </a:cubicBezTo>
                  <a:lnTo>
                    <a:pt x="238" y="401"/>
                  </a:lnTo>
                  <a:lnTo>
                    <a:pt x="119" y="508"/>
                  </a:lnTo>
                  <a:cubicBezTo>
                    <a:pt x="0" y="615"/>
                    <a:pt x="84" y="806"/>
                    <a:pt x="226" y="806"/>
                  </a:cubicBezTo>
                  <a:cubicBezTo>
                    <a:pt x="334" y="806"/>
                    <a:pt x="357" y="734"/>
                    <a:pt x="488" y="627"/>
                  </a:cubicBezTo>
                  <a:cubicBezTo>
                    <a:pt x="596" y="734"/>
                    <a:pt x="643" y="806"/>
                    <a:pt x="738" y="806"/>
                  </a:cubicBezTo>
                  <a:cubicBezTo>
                    <a:pt x="881" y="806"/>
                    <a:pt x="965" y="615"/>
                    <a:pt x="846" y="508"/>
                  </a:cubicBezTo>
                  <a:lnTo>
                    <a:pt x="750" y="401"/>
                  </a:lnTo>
                  <a:lnTo>
                    <a:pt x="869" y="294"/>
                  </a:lnTo>
                  <a:cubicBezTo>
                    <a:pt x="941" y="234"/>
                    <a:pt x="941" y="139"/>
                    <a:pt x="881" y="56"/>
                  </a:cubicBezTo>
                  <a:cubicBezTo>
                    <a:pt x="850" y="18"/>
                    <a:pt x="806" y="0"/>
                    <a:pt x="761" y="0"/>
                  </a:cubicBezTo>
                  <a:cubicBezTo>
                    <a:pt x="720" y="0"/>
                    <a:pt x="677" y="15"/>
                    <a:pt x="643" y="44"/>
                  </a:cubicBezTo>
                  <a:lnTo>
                    <a:pt x="500" y="175"/>
                  </a:lnTo>
                  <a:lnTo>
                    <a:pt x="346" y="44"/>
                  </a:lnTo>
                  <a:cubicBezTo>
                    <a:pt x="311" y="15"/>
                    <a:pt x="269" y="0"/>
                    <a:pt x="2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1572;p66">
              <a:extLst>
                <a:ext uri="{FF2B5EF4-FFF2-40B4-BE49-F238E27FC236}">
                  <a16:creationId xmlns:a16="http://schemas.microsoft.com/office/drawing/2014/main" id="{AE8FD788-8774-A52B-8384-AC95EBE7FDEF}"/>
                </a:ext>
              </a:extLst>
            </p:cNvPr>
            <p:cNvSpPr/>
            <p:nvPr/>
          </p:nvSpPr>
          <p:spPr>
            <a:xfrm>
              <a:off x="2217940" y="3032404"/>
              <a:ext cx="101140" cy="83361"/>
            </a:xfrm>
            <a:custGeom>
              <a:avLst/>
              <a:gdLst/>
              <a:ahLst/>
              <a:cxnLst/>
              <a:rect l="l" t="t" r="r" b="b"/>
              <a:pathLst>
                <a:path w="3180" h="2621" extrusionOk="0">
                  <a:moveTo>
                    <a:pt x="525" y="1"/>
                  </a:moveTo>
                  <a:cubicBezTo>
                    <a:pt x="227" y="1"/>
                    <a:pt x="1" y="239"/>
                    <a:pt x="1" y="525"/>
                  </a:cubicBezTo>
                  <a:lnTo>
                    <a:pt x="1" y="2465"/>
                  </a:lnTo>
                  <a:cubicBezTo>
                    <a:pt x="1" y="2549"/>
                    <a:pt x="84" y="2620"/>
                    <a:pt x="167" y="2620"/>
                  </a:cubicBezTo>
                  <a:cubicBezTo>
                    <a:pt x="263" y="2620"/>
                    <a:pt x="334" y="2549"/>
                    <a:pt x="334" y="2465"/>
                  </a:cubicBezTo>
                  <a:lnTo>
                    <a:pt x="334" y="525"/>
                  </a:lnTo>
                  <a:cubicBezTo>
                    <a:pt x="334" y="418"/>
                    <a:pt x="417" y="334"/>
                    <a:pt x="525" y="334"/>
                  </a:cubicBezTo>
                  <a:lnTo>
                    <a:pt x="3013" y="334"/>
                  </a:lnTo>
                  <a:cubicBezTo>
                    <a:pt x="3096" y="334"/>
                    <a:pt x="3180" y="263"/>
                    <a:pt x="3180" y="168"/>
                  </a:cubicBezTo>
                  <a:cubicBezTo>
                    <a:pt x="3180" y="84"/>
                    <a:pt x="3096" y="1"/>
                    <a:pt x="30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1573;p66">
              <a:extLst>
                <a:ext uri="{FF2B5EF4-FFF2-40B4-BE49-F238E27FC236}">
                  <a16:creationId xmlns:a16="http://schemas.microsoft.com/office/drawing/2014/main" id="{BEB51DE7-FC50-F4BB-B442-570460C3096C}"/>
                </a:ext>
              </a:extLst>
            </p:cNvPr>
            <p:cNvSpPr/>
            <p:nvPr/>
          </p:nvSpPr>
          <p:spPr>
            <a:xfrm>
              <a:off x="2217558" y="3082401"/>
              <a:ext cx="133708" cy="96592"/>
            </a:xfrm>
            <a:custGeom>
              <a:avLst/>
              <a:gdLst/>
              <a:ahLst/>
              <a:cxnLst/>
              <a:rect l="l" t="t" r="r" b="b"/>
              <a:pathLst>
                <a:path w="4204" h="3037" extrusionOk="0">
                  <a:moveTo>
                    <a:pt x="1918" y="322"/>
                  </a:moveTo>
                  <a:cubicBezTo>
                    <a:pt x="2061" y="322"/>
                    <a:pt x="2180" y="393"/>
                    <a:pt x="2239" y="512"/>
                  </a:cubicBezTo>
                  <a:lnTo>
                    <a:pt x="2549" y="1143"/>
                  </a:lnTo>
                  <a:cubicBezTo>
                    <a:pt x="2382" y="1322"/>
                    <a:pt x="2156" y="1405"/>
                    <a:pt x="1918" y="1405"/>
                  </a:cubicBezTo>
                  <a:cubicBezTo>
                    <a:pt x="1680" y="1405"/>
                    <a:pt x="1465" y="1298"/>
                    <a:pt x="1299" y="1143"/>
                  </a:cubicBezTo>
                  <a:lnTo>
                    <a:pt x="1608" y="512"/>
                  </a:lnTo>
                  <a:cubicBezTo>
                    <a:pt x="1668" y="393"/>
                    <a:pt x="1787" y="322"/>
                    <a:pt x="1918" y="322"/>
                  </a:cubicBezTo>
                  <a:close/>
                  <a:moveTo>
                    <a:pt x="2727" y="1453"/>
                  </a:moveTo>
                  <a:lnTo>
                    <a:pt x="3346" y="2691"/>
                  </a:lnTo>
                  <a:lnTo>
                    <a:pt x="525" y="2691"/>
                  </a:lnTo>
                  <a:lnTo>
                    <a:pt x="1144" y="1453"/>
                  </a:lnTo>
                  <a:cubicBezTo>
                    <a:pt x="1370" y="1644"/>
                    <a:pt x="1644" y="1751"/>
                    <a:pt x="1941" y="1751"/>
                  </a:cubicBezTo>
                  <a:cubicBezTo>
                    <a:pt x="2239" y="1751"/>
                    <a:pt x="2501" y="1644"/>
                    <a:pt x="2727" y="1453"/>
                  </a:cubicBezTo>
                  <a:close/>
                  <a:moveTo>
                    <a:pt x="1918" y="0"/>
                  </a:moveTo>
                  <a:cubicBezTo>
                    <a:pt x="1668" y="0"/>
                    <a:pt x="1430" y="143"/>
                    <a:pt x="1310" y="370"/>
                  </a:cubicBezTo>
                  <a:lnTo>
                    <a:pt x="941" y="1084"/>
                  </a:lnTo>
                  <a:lnTo>
                    <a:pt x="322" y="2275"/>
                  </a:lnTo>
                  <a:lnTo>
                    <a:pt x="322" y="1572"/>
                  </a:lnTo>
                  <a:cubicBezTo>
                    <a:pt x="322" y="1489"/>
                    <a:pt x="251" y="1405"/>
                    <a:pt x="167" y="1405"/>
                  </a:cubicBezTo>
                  <a:cubicBezTo>
                    <a:pt x="72" y="1405"/>
                    <a:pt x="1" y="1489"/>
                    <a:pt x="1" y="1572"/>
                  </a:cubicBezTo>
                  <a:lnTo>
                    <a:pt x="1" y="2501"/>
                  </a:lnTo>
                  <a:cubicBezTo>
                    <a:pt x="1" y="2644"/>
                    <a:pt x="60" y="2775"/>
                    <a:pt x="167" y="2882"/>
                  </a:cubicBezTo>
                  <a:cubicBezTo>
                    <a:pt x="263" y="2977"/>
                    <a:pt x="382" y="3037"/>
                    <a:pt x="525" y="3037"/>
                  </a:cubicBezTo>
                  <a:lnTo>
                    <a:pt x="4001" y="3037"/>
                  </a:lnTo>
                  <a:cubicBezTo>
                    <a:pt x="4097" y="3037"/>
                    <a:pt x="4168" y="2953"/>
                    <a:pt x="4168" y="2870"/>
                  </a:cubicBezTo>
                  <a:cubicBezTo>
                    <a:pt x="4204" y="2763"/>
                    <a:pt x="4120" y="2691"/>
                    <a:pt x="4037" y="2691"/>
                  </a:cubicBezTo>
                  <a:lnTo>
                    <a:pt x="3704" y="2691"/>
                  </a:lnTo>
                  <a:lnTo>
                    <a:pt x="2537" y="370"/>
                  </a:lnTo>
                  <a:cubicBezTo>
                    <a:pt x="2418" y="131"/>
                    <a:pt x="2180" y="0"/>
                    <a:pt x="19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1574;p66">
              <a:extLst>
                <a:ext uri="{FF2B5EF4-FFF2-40B4-BE49-F238E27FC236}">
                  <a16:creationId xmlns:a16="http://schemas.microsoft.com/office/drawing/2014/main" id="{B78C3C1B-8C05-2C9D-6B63-2C4361D6AB57}"/>
                </a:ext>
              </a:extLst>
            </p:cNvPr>
            <p:cNvSpPr/>
            <p:nvPr/>
          </p:nvSpPr>
          <p:spPr>
            <a:xfrm>
              <a:off x="2329671" y="3032404"/>
              <a:ext cx="82566" cy="145444"/>
            </a:xfrm>
            <a:custGeom>
              <a:avLst/>
              <a:gdLst/>
              <a:ahLst/>
              <a:cxnLst/>
              <a:rect l="l" t="t" r="r" b="b"/>
              <a:pathLst>
                <a:path w="2596" h="4573" extrusionOk="0">
                  <a:moveTo>
                    <a:pt x="167" y="1"/>
                  </a:moveTo>
                  <a:cubicBezTo>
                    <a:pt x="71" y="1"/>
                    <a:pt x="0" y="84"/>
                    <a:pt x="0" y="168"/>
                  </a:cubicBezTo>
                  <a:cubicBezTo>
                    <a:pt x="0" y="263"/>
                    <a:pt x="71" y="334"/>
                    <a:pt x="167" y="334"/>
                  </a:cubicBezTo>
                  <a:lnTo>
                    <a:pt x="2072" y="334"/>
                  </a:lnTo>
                  <a:cubicBezTo>
                    <a:pt x="2179" y="334"/>
                    <a:pt x="2262" y="418"/>
                    <a:pt x="2262" y="525"/>
                  </a:cubicBezTo>
                  <a:lnTo>
                    <a:pt x="2262" y="4049"/>
                  </a:lnTo>
                  <a:cubicBezTo>
                    <a:pt x="2262" y="4156"/>
                    <a:pt x="2179" y="4251"/>
                    <a:pt x="2072" y="4251"/>
                  </a:cubicBezTo>
                  <a:lnTo>
                    <a:pt x="1179" y="4251"/>
                  </a:lnTo>
                  <a:cubicBezTo>
                    <a:pt x="1095" y="4251"/>
                    <a:pt x="1012" y="4323"/>
                    <a:pt x="1012" y="4406"/>
                  </a:cubicBezTo>
                  <a:cubicBezTo>
                    <a:pt x="1012" y="4501"/>
                    <a:pt x="1095" y="4573"/>
                    <a:pt x="1179" y="4573"/>
                  </a:cubicBezTo>
                  <a:lnTo>
                    <a:pt x="2072" y="4573"/>
                  </a:lnTo>
                  <a:cubicBezTo>
                    <a:pt x="2369" y="4573"/>
                    <a:pt x="2596" y="4335"/>
                    <a:pt x="2596" y="4049"/>
                  </a:cubicBezTo>
                  <a:lnTo>
                    <a:pt x="2596" y="525"/>
                  </a:lnTo>
                  <a:cubicBezTo>
                    <a:pt x="2596" y="239"/>
                    <a:pt x="2357" y="1"/>
                    <a:pt x="2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1575;p66">
              <a:extLst>
                <a:ext uri="{FF2B5EF4-FFF2-40B4-BE49-F238E27FC236}">
                  <a16:creationId xmlns:a16="http://schemas.microsoft.com/office/drawing/2014/main" id="{389F4530-23EF-5235-D4E1-E783D658B003}"/>
                </a:ext>
              </a:extLst>
            </p:cNvPr>
            <p:cNvSpPr/>
            <p:nvPr/>
          </p:nvSpPr>
          <p:spPr>
            <a:xfrm>
              <a:off x="2437585" y="3032404"/>
              <a:ext cx="84092" cy="10655"/>
            </a:xfrm>
            <a:custGeom>
              <a:avLst/>
              <a:gdLst/>
              <a:ahLst/>
              <a:cxnLst/>
              <a:rect l="l" t="t" r="r" b="b"/>
              <a:pathLst>
                <a:path w="2644" h="335" extrusionOk="0">
                  <a:moveTo>
                    <a:pt x="167" y="1"/>
                  </a:moveTo>
                  <a:cubicBezTo>
                    <a:pt x="84" y="1"/>
                    <a:pt x="0" y="84"/>
                    <a:pt x="0" y="168"/>
                  </a:cubicBezTo>
                  <a:cubicBezTo>
                    <a:pt x="0" y="263"/>
                    <a:pt x="84" y="334"/>
                    <a:pt x="167" y="334"/>
                  </a:cubicBezTo>
                  <a:lnTo>
                    <a:pt x="2477" y="334"/>
                  </a:lnTo>
                  <a:cubicBezTo>
                    <a:pt x="2560" y="334"/>
                    <a:pt x="2643" y="263"/>
                    <a:pt x="2643" y="168"/>
                  </a:cubicBezTo>
                  <a:cubicBezTo>
                    <a:pt x="2632" y="84"/>
                    <a:pt x="2560" y="1"/>
                    <a:pt x="2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1576;p66">
              <a:extLst>
                <a:ext uri="{FF2B5EF4-FFF2-40B4-BE49-F238E27FC236}">
                  <a16:creationId xmlns:a16="http://schemas.microsoft.com/office/drawing/2014/main" id="{CB432B81-B42D-F62B-1F5A-3EB16EA94941}"/>
                </a:ext>
              </a:extLst>
            </p:cNvPr>
            <p:cNvSpPr/>
            <p:nvPr/>
          </p:nvSpPr>
          <p:spPr>
            <a:xfrm>
              <a:off x="2427344" y="3055144"/>
              <a:ext cx="94334" cy="10623"/>
            </a:xfrm>
            <a:custGeom>
              <a:avLst/>
              <a:gdLst/>
              <a:ahLst/>
              <a:cxnLst/>
              <a:rect l="l" t="t" r="r" b="b"/>
              <a:pathLst>
                <a:path w="2966" h="334" extrusionOk="0">
                  <a:moveTo>
                    <a:pt x="168" y="0"/>
                  </a:moveTo>
                  <a:cubicBezTo>
                    <a:pt x="72" y="0"/>
                    <a:pt x="1" y="84"/>
                    <a:pt x="1" y="167"/>
                  </a:cubicBezTo>
                  <a:cubicBezTo>
                    <a:pt x="1" y="262"/>
                    <a:pt x="72" y="334"/>
                    <a:pt x="168" y="334"/>
                  </a:cubicBezTo>
                  <a:lnTo>
                    <a:pt x="2799" y="334"/>
                  </a:lnTo>
                  <a:cubicBezTo>
                    <a:pt x="2882" y="334"/>
                    <a:pt x="2965" y="262"/>
                    <a:pt x="2965" y="167"/>
                  </a:cubicBezTo>
                  <a:cubicBezTo>
                    <a:pt x="2954" y="84"/>
                    <a:pt x="2882" y="0"/>
                    <a:pt x="27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1577;p66">
              <a:extLst>
                <a:ext uri="{FF2B5EF4-FFF2-40B4-BE49-F238E27FC236}">
                  <a16:creationId xmlns:a16="http://schemas.microsoft.com/office/drawing/2014/main" id="{8D76BFD9-A9A4-DC0F-CECC-FCECC5151C08}"/>
                </a:ext>
              </a:extLst>
            </p:cNvPr>
            <p:cNvSpPr/>
            <p:nvPr/>
          </p:nvSpPr>
          <p:spPr>
            <a:xfrm>
              <a:off x="2427344" y="3077853"/>
              <a:ext cx="94334" cy="10623"/>
            </a:xfrm>
            <a:custGeom>
              <a:avLst/>
              <a:gdLst/>
              <a:ahLst/>
              <a:cxnLst/>
              <a:rect l="l" t="t" r="r" b="b"/>
              <a:pathLst>
                <a:path w="2966" h="334" extrusionOk="0">
                  <a:moveTo>
                    <a:pt x="168" y="1"/>
                  </a:moveTo>
                  <a:cubicBezTo>
                    <a:pt x="72" y="1"/>
                    <a:pt x="1" y="84"/>
                    <a:pt x="1" y="167"/>
                  </a:cubicBezTo>
                  <a:cubicBezTo>
                    <a:pt x="1" y="263"/>
                    <a:pt x="72" y="334"/>
                    <a:pt x="168" y="334"/>
                  </a:cubicBezTo>
                  <a:lnTo>
                    <a:pt x="2799" y="334"/>
                  </a:lnTo>
                  <a:cubicBezTo>
                    <a:pt x="2882" y="334"/>
                    <a:pt x="2965" y="263"/>
                    <a:pt x="2965" y="167"/>
                  </a:cubicBezTo>
                  <a:cubicBezTo>
                    <a:pt x="2954" y="84"/>
                    <a:pt x="2882" y="1"/>
                    <a:pt x="27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1578;p66">
              <a:extLst>
                <a:ext uri="{FF2B5EF4-FFF2-40B4-BE49-F238E27FC236}">
                  <a16:creationId xmlns:a16="http://schemas.microsoft.com/office/drawing/2014/main" id="{F4010BB5-8FE3-E6C3-5160-D9E543200C3B}"/>
                </a:ext>
              </a:extLst>
            </p:cNvPr>
            <p:cNvSpPr/>
            <p:nvPr/>
          </p:nvSpPr>
          <p:spPr>
            <a:xfrm>
              <a:off x="2427344" y="3100212"/>
              <a:ext cx="94334" cy="10623"/>
            </a:xfrm>
            <a:custGeom>
              <a:avLst/>
              <a:gdLst/>
              <a:ahLst/>
              <a:cxnLst/>
              <a:rect l="l" t="t" r="r" b="b"/>
              <a:pathLst>
                <a:path w="2966" h="334" extrusionOk="0">
                  <a:moveTo>
                    <a:pt x="168" y="0"/>
                  </a:moveTo>
                  <a:cubicBezTo>
                    <a:pt x="72" y="0"/>
                    <a:pt x="1" y="71"/>
                    <a:pt x="1" y="167"/>
                  </a:cubicBezTo>
                  <a:cubicBezTo>
                    <a:pt x="1" y="250"/>
                    <a:pt x="72" y="333"/>
                    <a:pt x="168" y="333"/>
                  </a:cubicBezTo>
                  <a:lnTo>
                    <a:pt x="2799" y="333"/>
                  </a:lnTo>
                  <a:cubicBezTo>
                    <a:pt x="2882" y="333"/>
                    <a:pt x="2965" y="250"/>
                    <a:pt x="2965" y="167"/>
                  </a:cubicBezTo>
                  <a:cubicBezTo>
                    <a:pt x="2965" y="71"/>
                    <a:pt x="2882" y="0"/>
                    <a:pt x="27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1579;p66">
              <a:extLst>
                <a:ext uri="{FF2B5EF4-FFF2-40B4-BE49-F238E27FC236}">
                  <a16:creationId xmlns:a16="http://schemas.microsoft.com/office/drawing/2014/main" id="{19647090-D8A6-09A0-AB67-A1D79A31AE88}"/>
                </a:ext>
              </a:extLst>
            </p:cNvPr>
            <p:cNvSpPr/>
            <p:nvPr/>
          </p:nvSpPr>
          <p:spPr>
            <a:xfrm>
              <a:off x="2427344" y="3122921"/>
              <a:ext cx="94334" cy="10623"/>
            </a:xfrm>
            <a:custGeom>
              <a:avLst/>
              <a:gdLst/>
              <a:ahLst/>
              <a:cxnLst/>
              <a:rect l="l" t="t" r="r" b="b"/>
              <a:pathLst>
                <a:path w="2966" h="334" extrusionOk="0">
                  <a:moveTo>
                    <a:pt x="168" y="0"/>
                  </a:moveTo>
                  <a:cubicBezTo>
                    <a:pt x="72" y="0"/>
                    <a:pt x="1" y="72"/>
                    <a:pt x="1" y="167"/>
                  </a:cubicBezTo>
                  <a:cubicBezTo>
                    <a:pt x="1" y="250"/>
                    <a:pt x="72" y="334"/>
                    <a:pt x="168" y="334"/>
                  </a:cubicBezTo>
                  <a:lnTo>
                    <a:pt x="2799" y="334"/>
                  </a:lnTo>
                  <a:cubicBezTo>
                    <a:pt x="2882" y="334"/>
                    <a:pt x="2965" y="250"/>
                    <a:pt x="2965" y="167"/>
                  </a:cubicBezTo>
                  <a:cubicBezTo>
                    <a:pt x="2954" y="72"/>
                    <a:pt x="2882" y="0"/>
                    <a:pt x="27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1580;p66">
              <a:extLst>
                <a:ext uri="{FF2B5EF4-FFF2-40B4-BE49-F238E27FC236}">
                  <a16:creationId xmlns:a16="http://schemas.microsoft.com/office/drawing/2014/main" id="{4CA03D45-D27E-5408-EFA6-8670EE70D195}"/>
                </a:ext>
              </a:extLst>
            </p:cNvPr>
            <p:cNvSpPr/>
            <p:nvPr/>
          </p:nvSpPr>
          <p:spPr>
            <a:xfrm>
              <a:off x="2427344" y="3145629"/>
              <a:ext cx="94334" cy="10655"/>
            </a:xfrm>
            <a:custGeom>
              <a:avLst/>
              <a:gdLst/>
              <a:ahLst/>
              <a:cxnLst/>
              <a:rect l="l" t="t" r="r" b="b"/>
              <a:pathLst>
                <a:path w="2966" h="335" extrusionOk="0">
                  <a:moveTo>
                    <a:pt x="168" y="1"/>
                  </a:moveTo>
                  <a:cubicBezTo>
                    <a:pt x="72" y="1"/>
                    <a:pt x="1" y="72"/>
                    <a:pt x="1" y="167"/>
                  </a:cubicBezTo>
                  <a:cubicBezTo>
                    <a:pt x="1" y="251"/>
                    <a:pt x="72" y="334"/>
                    <a:pt x="168" y="334"/>
                  </a:cubicBezTo>
                  <a:lnTo>
                    <a:pt x="2799" y="334"/>
                  </a:lnTo>
                  <a:cubicBezTo>
                    <a:pt x="2882" y="334"/>
                    <a:pt x="2965" y="251"/>
                    <a:pt x="2965" y="167"/>
                  </a:cubicBezTo>
                  <a:cubicBezTo>
                    <a:pt x="2954" y="72"/>
                    <a:pt x="2882" y="1"/>
                    <a:pt x="27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1581;p66">
              <a:extLst>
                <a:ext uri="{FF2B5EF4-FFF2-40B4-BE49-F238E27FC236}">
                  <a16:creationId xmlns:a16="http://schemas.microsoft.com/office/drawing/2014/main" id="{D4D044FA-F029-00C5-461B-629035E03F7C}"/>
                </a:ext>
              </a:extLst>
            </p:cNvPr>
            <p:cNvSpPr/>
            <p:nvPr/>
          </p:nvSpPr>
          <p:spPr>
            <a:xfrm>
              <a:off x="2427344" y="3167988"/>
              <a:ext cx="68953" cy="10241"/>
            </a:xfrm>
            <a:custGeom>
              <a:avLst/>
              <a:gdLst/>
              <a:ahLst/>
              <a:cxnLst/>
              <a:rect l="l" t="t" r="r" b="b"/>
              <a:pathLst>
                <a:path w="2168" h="322" extrusionOk="0">
                  <a:moveTo>
                    <a:pt x="168" y="0"/>
                  </a:moveTo>
                  <a:cubicBezTo>
                    <a:pt x="72" y="0"/>
                    <a:pt x="1" y="72"/>
                    <a:pt x="1" y="167"/>
                  </a:cubicBezTo>
                  <a:cubicBezTo>
                    <a:pt x="1" y="250"/>
                    <a:pt x="72" y="322"/>
                    <a:pt x="168" y="322"/>
                  </a:cubicBezTo>
                  <a:lnTo>
                    <a:pt x="1989" y="322"/>
                  </a:lnTo>
                  <a:cubicBezTo>
                    <a:pt x="2084" y="322"/>
                    <a:pt x="2156" y="250"/>
                    <a:pt x="2156" y="167"/>
                  </a:cubicBezTo>
                  <a:cubicBezTo>
                    <a:pt x="2168" y="72"/>
                    <a:pt x="2096" y="0"/>
                    <a:pt x="19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1582;p66">
              <a:extLst>
                <a:ext uri="{FF2B5EF4-FFF2-40B4-BE49-F238E27FC236}">
                  <a16:creationId xmlns:a16="http://schemas.microsoft.com/office/drawing/2014/main" id="{6D274890-553A-5CE2-5AF5-61084B9D8BDF}"/>
                </a:ext>
              </a:extLst>
            </p:cNvPr>
            <p:cNvSpPr/>
            <p:nvPr/>
          </p:nvSpPr>
          <p:spPr>
            <a:xfrm>
              <a:off x="2323214" y="3050882"/>
              <a:ext cx="66695" cy="69780"/>
            </a:xfrm>
            <a:custGeom>
              <a:avLst/>
              <a:gdLst/>
              <a:ahLst/>
              <a:cxnLst/>
              <a:rect l="l" t="t" r="r" b="b"/>
              <a:pathLst>
                <a:path w="2097" h="2194" extrusionOk="0">
                  <a:moveTo>
                    <a:pt x="715" y="408"/>
                  </a:moveTo>
                  <a:lnTo>
                    <a:pt x="715" y="527"/>
                  </a:lnTo>
                  <a:cubicBezTo>
                    <a:pt x="715" y="1075"/>
                    <a:pt x="1120" y="1527"/>
                    <a:pt x="1632" y="1611"/>
                  </a:cubicBezTo>
                  <a:cubicBezTo>
                    <a:pt x="1477" y="1742"/>
                    <a:pt x="1275" y="1837"/>
                    <a:pt x="1072" y="1837"/>
                  </a:cubicBezTo>
                  <a:cubicBezTo>
                    <a:pt x="655" y="1837"/>
                    <a:pt x="310" y="1492"/>
                    <a:pt x="310" y="1075"/>
                  </a:cubicBezTo>
                  <a:cubicBezTo>
                    <a:pt x="310" y="789"/>
                    <a:pt x="477" y="539"/>
                    <a:pt x="715" y="408"/>
                  </a:cubicBezTo>
                  <a:close/>
                  <a:moveTo>
                    <a:pt x="960" y="0"/>
                  </a:moveTo>
                  <a:cubicBezTo>
                    <a:pt x="950" y="0"/>
                    <a:pt x="939" y="1"/>
                    <a:pt x="929" y="3"/>
                  </a:cubicBezTo>
                  <a:cubicBezTo>
                    <a:pt x="394" y="75"/>
                    <a:pt x="1" y="539"/>
                    <a:pt x="1" y="1087"/>
                  </a:cubicBezTo>
                  <a:cubicBezTo>
                    <a:pt x="1" y="1694"/>
                    <a:pt x="489" y="2194"/>
                    <a:pt x="1096" y="2194"/>
                  </a:cubicBezTo>
                  <a:cubicBezTo>
                    <a:pt x="1525" y="2194"/>
                    <a:pt x="1929" y="1932"/>
                    <a:pt x="2096" y="1539"/>
                  </a:cubicBezTo>
                  <a:cubicBezTo>
                    <a:pt x="2096" y="1444"/>
                    <a:pt x="2084" y="1384"/>
                    <a:pt x="2048" y="1337"/>
                  </a:cubicBezTo>
                  <a:cubicBezTo>
                    <a:pt x="2030" y="1309"/>
                    <a:pt x="1990" y="1281"/>
                    <a:pt x="1945" y="1281"/>
                  </a:cubicBezTo>
                  <a:cubicBezTo>
                    <a:pt x="1932" y="1281"/>
                    <a:pt x="1919" y="1284"/>
                    <a:pt x="1906" y="1289"/>
                  </a:cubicBezTo>
                  <a:lnTo>
                    <a:pt x="1798" y="1289"/>
                  </a:lnTo>
                  <a:cubicBezTo>
                    <a:pt x="1382" y="1289"/>
                    <a:pt x="1036" y="944"/>
                    <a:pt x="1036" y="527"/>
                  </a:cubicBezTo>
                  <a:cubicBezTo>
                    <a:pt x="1036" y="420"/>
                    <a:pt x="1060" y="313"/>
                    <a:pt x="1096" y="229"/>
                  </a:cubicBezTo>
                  <a:cubicBezTo>
                    <a:pt x="1132" y="170"/>
                    <a:pt x="1120" y="110"/>
                    <a:pt x="1084" y="63"/>
                  </a:cubicBezTo>
                  <a:cubicBezTo>
                    <a:pt x="1054" y="23"/>
                    <a:pt x="1009" y="0"/>
                    <a:pt x="9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 name="Google Shape;12437;p68">
            <a:extLst>
              <a:ext uri="{FF2B5EF4-FFF2-40B4-BE49-F238E27FC236}">
                <a16:creationId xmlns:a16="http://schemas.microsoft.com/office/drawing/2014/main" id="{7CA51675-381A-D5EF-A7FB-5FEB4FB5B45D}"/>
              </a:ext>
            </a:extLst>
          </p:cNvPr>
          <p:cNvGrpSpPr/>
          <p:nvPr/>
        </p:nvGrpSpPr>
        <p:grpSpPr>
          <a:xfrm>
            <a:off x="2304197" y="5524020"/>
            <a:ext cx="673921" cy="669969"/>
            <a:chOff x="4667216" y="2915382"/>
            <a:chExt cx="320273" cy="318395"/>
          </a:xfrm>
          <a:solidFill>
            <a:schemeClr val="bg2"/>
          </a:solidFill>
        </p:grpSpPr>
        <p:sp>
          <p:nvSpPr>
            <p:cNvPr id="182" name="Google Shape;12438;p68">
              <a:extLst>
                <a:ext uri="{FF2B5EF4-FFF2-40B4-BE49-F238E27FC236}">
                  <a16:creationId xmlns:a16="http://schemas.microsoft.com/office/drawing/2014/main" id="{4E7E183C-3EC0-2E2F-A9E2-FC3F325DD595}"/>
                </a:ext>
              </a:extLst>
            </p:cNvPr>
            <p:cNvSpPr/>
            <p:nvPr/>
          </p:nvSpPr>
          <p:spPr>
            <a:xfrm>
              <a:off x="4686154" y="2938140"/>
              <a:ext cx="166789" cy="163734"/>
            </a:xfrm>
            <a:custGeom>
              <a:avLst/>
              <a:gdLst/>
              <a:ahLst/>
              <a:cxnLst/>
              <a:rect l="l" t="t" r="r" b="b"/>
              <a:pathLst>
                <a:path w="5240" h="5144" extrusionOk="0">
                  <a:moveTo>
                    <a:pt x="2668" y="0"/>
                  </a:moveTo>
                  <a:cubicBezTo>
                    <a:pt x="2013" y="0"/>
                    <a:pt x="1358" y="250"/>
                    <a:pt x="858" y="750"/>
                  </a:cubicBezTo>
                  <a:cubicBezTo>
                    <a:pt x="620" y="989"/>
                    <a:pt x="429" y="1286"/>
                    <a:pt x="298" y="1608"/>
                  </a:cubicBezTo>
                  <a:cubicBezTo>
                    <a:pt x="263" y="1679"/>
                    <a:pt x="298" y="1762"/>
                    <a:pt x="370" y="1798"/>
                  </a:cubicBezTo>
                  <a:cubicBezTo>
                    <a:pt x="388" y="1804"/>
                    <a:pt x="407" y="1807"/>
                    <a:pt x="426" y="1807"/>
                  </a:cubicBezTo>
                  <a:cubicBezTo>
                    <a:pt x="484" y="1807"/>
                    <a:pt x="542" y="1780"/>
                    <a:pt x="560" y="1727"/>
                  </a:cubicBezTo>
                  <a:cubicBezTo>
                    <a:pt x="679" y="1441"/>
                    <a:pt x="846" y="1191"/>
                    <a:pt x="1060" y="977"/>
                  </a:cubicBezTo>
                  <a:cubicBezTo>
                    <a:pt x="1495" y="536"/>
                    <a:pt x="2075" y="316"/>
                    <a:pt x="2656" y="316"/>
                  </a:cubicBezTo>
                  <a:cubicBezTo>
                    <a:pt x="3236" y="316"/>
                    <a:pt x="3817" y="536"/>
                    <a:pt x="4251" y="977"/>
                  </a:cubicBezTo>
                  <a:cubicBezTo>
                    <a:pt x="4692" y="1405"/>
                    <a:pt x="4930" y="1977"/>
                    <a:pt x="4930" y="2584"/>
                  </a:cubicBezTo>
                  <a:cubicBezTo>
                    <a:pt x="4930" y="3191"/>
                    <a:pt x="4692" y="3763"/>
                    <a:pt x="4251" y="4191"/>
                  </a:cubicBezTo>
                  <a:cubicBezTo>
                    <a:pt x="3823" y="4620"/>
                    <a:pt x="3263" y="4858"/>
                    <a:pt x="2644" y="4858"/>
                  </a:cubicBezTo>
                  <a:cubicBezTo>
                    <a:pt x="2037" y="4858"/>
                    <a:pt x="1477" y="4620"/>
                    <a:pt x="1037" y="4191"/>
                  </a:cubicBezTo>
                  <a:cubicBezTo>
                    <a:pt x="536" y="3679"/>
                    <a:pt x="298" y="2989"/>
                    <a:pt x="405" y="2274"/>
                  </a:cubicBezTo>
                  <a:cubicBezTo>
                    <a:pt x="417" y="2191"/>
                    <a:pt x="358" y="2120"/>
                    <a:pt x="286" y="2108"/>
                  </a:cubicBezTo>
                  <a:cubicBezTo>
                    <a:pt x="279" y="2107"/>
                    <a:pt x="272" y="2106"/>
                    <a:pt x="265" y="2106"/>
                  </a:cubicBezTo>
                  <a:cubicBezTo>
                    <a:pt x="191" y="2106"/>
                    <a:pt x="131" y="2162"/>
                    <a:pt x="120" y="2227"/>
                  </a:cubicBezTo>
                  <a:cubicBezTo>
                    <a:pt x="1" y="3024"/>
                    <a:pt x="263" y="3822"/>
                    <a:pt x="846" y="4394"/>
                  </a:cubicBezTo>
                  <a:cubicBezTo>
                    <a:pt x="1334" y="4894"/>
                    <a:pt x="1977" y="5144"/>
                    <a:pt x="2668" y="5144"/>
                  </a:cubicBezTo>
                  <a:cubicBezTo>
                    <a:pt x="3346" y="5144"/>
                    <a:pt x="3989" y="4870"/>
                    <a:pt x="4477" y="4394"/>
                  </a:cubicBezTo>
                  <a:cubicBezTo>
                    <a:pt x="4966" y="3906"/>
                    <a:pt x="5228" y="3263"/>
                    <a:pt x="5228" y="2584"/>
                  </a:cubicBezTo>
                  <a:cubicBezTo>
                    <a:pt x="5239" y="1870"/>
                    <a:pt x="4966" y="1227"/>
                    <a:pt x="4477" y="750"/>
                  </a:cubicBezTo>
                  <a:cubicBezTo>
                    <a:pt x="3977" y="250"/>
                    <a:pt x="3323" y="0"/>
                    <a:pt x="26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2439;p68">
              <a:extLst>
                <a:ext uri="{FF2B5EF4-FFF2-40B4-BE49-F238E27FC236}">
                  <a16:creationId xmlns:a16="http://schemas.microsoft.com/office/drawing/2014/main" id="{4DC2F5B9-E994-CB36-DCF8-6167A6210324}"/>
                </a:ext>
              </a:extLst>
            </p:cNvPr>
            <p:cNvSpPr/>
            <p:nvPr/>
          </p:nvSpPr>
          <p:spPr>
            <a:xfrm>
              <a:off x="4667216" y="2915382"/>
              <a:ext cx="320273" cy="318395"/>
            </a:xfrm>
            <a:custGeom>
              <a:avLst/>
              <a:gdLst/>
              <a:ahLst/>
              <a:cxnLst/>
              <a:rect l="l" t="t" r="r" b="b"/>
              <a:pathLst>
                <a:path w="10062" h="10003" extrusionOk="0">
                  <a:moveTo>
                    <a:pt x="5668" y="5502"/>
                  </a:moveTo>
                  <a:lnTo>
                    <a:pt x="5977" y="5811"/>
                  </a:lnTo>
                  <a:lnTo>
                    <a:pt x="5799" y="5990"/>
                  </a:lnTo>
                  <a:lnTo>
                    <a:pt x="5489" y="5680"/>
                  </a:lnTo>
                  <a:lnTo>
                    <a:pt x="5584" y="5585"/>
                  </a:lnTo>
                  <a:lnTo>
                    <a:pt x="5668" y="5502"/>
                  </a:lnTo>
                  <a:close/>
                  <a:moveTo>
                    <a:pt x="8347" y="7597"/>
                  </a:moveTo>
                  <a:lnTo>
                    <a:pt x="8501" y="7752"/>
                  </a:lnTo>
                  <a:lnTo>
                    <a:pt x="7739" y="8502"/>
                  </a:lnTo>
                  <a:lnTo>
                    <a:pt x="7585" y="8359"/>
                  </a:lnTo>
                  <a:lnTo>
                    <a:pt x="8347" y="7597"/>
                  </a:lnTo>
                  <a:close/>
                  <a:moveTo>
                    <a:pt x="8704" y="7954"/>
                  </a:moveTo>
                  <a:lnTo>
                    <a:pt x="8894" y="8157"/>
                  </a:lnTo>
                  <a:lnTo>
                    <a:pt x="8132" y="8907"/>
                  </a:lnTo>
                  <a:lnTo>
                    <a:pt x="7989" y="8764"/>
                  </a:lnTo>
                  <a:lnTo>
                    <a:pt x="7942" y="8716"/>
                  </a:lnTo>
                  <a:lnTo>
                    <a:pt x="8704" y="7954"/>
                  </a:lnTo>
                  <a:close/>
                  <a:moveTo>
                    <a:pt x="9097" y="8359"/>
                  </a:moveTo>
                  <a:lnTo>
                    <a:pt x="9621" y="8895"/>
                  </a:lnTo>
                  <a:cubicBezTo>
                    <a:pt x="9728" y="8966"/>
                    <a:pt x="9728" y="9121"/>
                    <a:pt x="9644" y="9228"/>
                  </a:cubicBezTo>
                  <a:lnTo>
                    <a:pt x="9216" y="9657"/>
                  </a:lnTo>
                  <a:cubicBezTo>
                    <a:pt x="9168" y="9699"/>
                    <a:pt x="9109" y="9719"/>
                    <a:pt x="9048" y="9719"/>
                  </a:cubicBezTo>
                  <a:cubicBezTo>
                    <a:pt x="8987" y="9719"/>
                    <a:pt x="8924" y="9699"/>
                    <a:pt x="8871" y="9657"/>
                  </a:cubicBezTo>
                  <a:lnTo>
                    <a:pt x="8335" y="9121"/>
                  </a:lnTo>
                  <a:lnTo>
                    <a:pt x="9097" y="8359"/>
                  </a:lnTo>
                  <a:close/>
                  <a:moveTo>
                    <a:pt x="3282" y="1"/>
                  </a:moveTo>
                  <a:cubicBezTo>
                    <a:pt x="2441" y="1"/>
                    <a:pt x="1602" y="322"/>
                    <a:pt x="965" y="965"/>
                  </a:cubicBezTo>
                  <a:cubicBezTo>
                    <a:pt x="334" y="1584"/>
                    <a:pt x="0" y="2406"/>
                    <a:pt x="0" y="3287"/>
                  </a:cubicBezTo>
                  <a:cubicBezTo>
                    <a:pt x="0" y="4156"/>
                    <a:pt x="334" y="4978"/>
                    <a:pt x="965" y="5609"/>
                  </a:cubicBezTo>
                  <a:cubicBezTo>
                    <a:pt x="1608" y="6240"/>
                    <a:pt x="2441" y="6573"/>
                    <a:pt x="3286" y="6573"/>
                  </a:cubicBezTo>
                  <a:cubicBezTo>
                    <a:pt x="3989" y="6573"/>
                    <a:pt x="4703" y="6347"/>
                    <a:pt x="5275" y="5883"/>
                  </a:cubicBezTo>
                  <a:lnTo>
                    <a:pt x="5608" y="6216"/>
                  </a:lnTo>
                  <a:cubicBezTo>
                    <a:pt x="5477" y="6418"/>
                    <a:pt x="5501" y="6692"/>
                    <a:pt x="5680" y="6871"/>
                  </a:cubicBezTo>
                  <a:lnTo>
                    <a:pt x="6370" y="7561"/>
                  </a:lnTo>
                  <a:cubicBezTo>
                    <a:pt x="6400" y="7585"/>
                    <a:pt x="6436" y="7597"/>
                    <a:pt x="6471" y="7597"/>
                  </a:cubicBezTo>
                  <a:cubicBezTo>
                    <a:pt x="6507" y="7597"/>
                    <a:pt x="6543" y="7585"/>
                    <a:pt x="6573" y="7561"/>
                  </a:cubicBezTo>
                  <a:cubicBezTo>
                    <a:pt x="6632" y="7502"/>
                    <a:pt x="6632" y="7407"/>
                    <a:pt x="6573" y="7347"/>
                  </a:cubicBezTo>
                  <a:lnTo>
                    <a:pt x="5894" y="6668"/>
                  </a:lnTo>
                  <a:cubicBezTo>
                    <a:pt x="5799" y="6573"/>
                    <a:pt x="5799" y="6418"/>
                    <a:pt x="5894" y="6323"/>
                  </a:cubicBezTo>
                  <a:lnTo>
                    <a:pt x="6323" y="5895"/>
                  </a:lnTo>
                  <a:cubicBezTo>
                    <a:pt x="6370" y="5847"/>
                    <a:pt x="6430" y="5811"/>
                    <a:pt x="6489" y="5811"/>
                  </a:cubicBezTo>
                  <a:cubicBezTo>
                    <a:pt x="6549" y="5811"/>
                    <a:pt x="6608" y="5847"/>
                    <a:pt x="6644" y="5895"/>
                  </a:cubicBezTo>
                  <a:lnTo>
                    <a:pt x="8156" y="7395"/>
                  </a:lnTo>
                  <a:lnTo>
                    <a:pt x="7394" y="8157"/>
                  </a:lnTo>
                  <a:lnTo>
                    <a:pt x="6966" y="7716"/>
                  </a:lnTo>
                  <a:cubicBezTo>
                    <a:pt x="6936" y="7686"/>
                    <a:pt x="6897" y="7672"/>
                    <a:pt x="6858" y="7672"/>
                  </a:cubicBezTo>
                  <a:cubicBezTo>
                    <a:pt x="6820" y="7672"/>
                    <a:pt x="6781" y="7686"/>
                    <a:pt x="6751" y="7716"/>
                  </a:cubicBezTo>
                  <a:cubicBezTo>
                    <a:pt x="6692" y="7776"/>
                    <a:pt x="6692" y="7871"/>
                    <a:pt x="6751" y="7930"/>
                  </a:cubicBezTo>
                  <a:lnTo>
                    <a:pt x="8668" y="9847"/>
                  </a:lnTo>
                  <a:cubicBezTo>
                    <a:pt x="8775" y="9955"/>
                    <a:pt x="8906" y="10002"/>
                    <a:pt x="9049" y="10002"/>
                  </a:cubicBezTo>
                  <a:cubicBezTo>
                    <a:pt x="9180" y="10002"/>
                    <a:pt x="9311" y="9955"/>
                    <a:pt x="9418" y="9847"/>
                  </a:cubicBezTo>
                  <a:lnTo>
                    <a:pt x="9847" y="9419"/>
                  </a:lnTo>
                  <a:cubicBezTo>
                    <a:pt x="10061" y="9228"/>
                    <a:pt x="10061" y="8883"/>
                    <a:pt x="9847" y="8669"/>
                  </a:cubicBezTo>
                  <a:lnTo>
                    <a:pt x="6858" y="5680"/>
                  </a:lnTo>
                  <a:cubicBezTo>
                    <a:pt x="6751" y="5573"/>
                    <a:pt x="6620" y="5525"/>
                    <a:pt x="6489" y="5525"/>
                  </a:cubicBezTo>
                  <a:cubicBezTo>
                    <a:pt x="6382" y="5525"/>
                    <a:pt x="6299" y="5561"/>
                    <a:pt x="6204" y="5609"/>
                  </a:cubicBezTo>
                  <a:lnTo>
                    <a:pt x="5870" y="5275"/>
                  </a:lnTo>
                  <a:cubicBezTo>
                    <a:pt x="6144" y="4930"/>
                    <a:pt x="6334" y="4537"/>
                    <a:pt x="6454" y="4097"/>
                  </a:cubicBezTo>
                  <a:cubicBezTo>
                    <a:pt x="6465" y="4025"/>
                    <a:pt x="6430" y="3942"/>
                    <a:pt x="6346" y="3918"/>
                  </a:cubicBezTo>
                  <a:cubicBezTo>
                    <a:pt x="6339" y="3917"/>
                    <a:pt x="6332" y="3916"/>
                    <a:pt x="6324" y="3916"/>
                  </a:cubicBezTo>
                  <a:cubicBezTo>
                    <a:pt x="6258" y="3916"/>
                    <a:pt x="6189" y="3961"/>
                    <a:pt x="6168" y="4025"/>
                  </a:cubicBezTo>
                  <a:cubicBezTo>
                    <a:pt x="6037" y="4537"/>
                    <a:pt x="5775" y="5013"/>
                    <a:pt x="5394" y="5383"/>
                  </a:cubicBezTo>
                  <a:cubicBezTo>
                    <a:pt x="4816" y="5960"/>
                    <a:pt x="4051" y="6249"/>
                    <a:pt x="3285" y="6249"/>
                  </a:cubicBezTo>
                  <a:cubicBezTo>
                    <a:pt x="2519" y="6249"/>
                    <a:pt x="1751" y="5960"/>
                    <a:pt x="1167" y="5383"/>
                  </a:cubicBezTo>
                  <a:cubicBezTo>
                    <a:pt x="608" y="4823"/>
                    <a:pt x="298" y="4073"/>
                    <a:pt x="298" y="3263"/>
                  </a:cubicBezTo>
                  <a:cubicBezTo>
                    <a:pt x="298" y="2466"/>
                    <a:pt x="608" y="1715"/>
                    <a:pt x="1167" y="1156"/>
                  </a:cubicBezTo>
                  <a:cubicBezTo>
                    <a:pt x="1751" y="572"/>
                    <a:pt x="2519" y="281"/>
                    <a:pt x="3285" y="281"/>
                  </a:cubicBezTo>
                  <a:cubicBezTo>
                    <a:pt x="4051" y="281"/>
                    <a:pt x="4816" y="572"/>
                    <a:pt x="5394" y="1156"/>
                  </a:cubicBezTo>
                  <a:cubicBezTo>
                    <a:pt x="6013" y="1763"/>
                    <a:pt x="6323" y="2608"/>
                    <a:pt x="6263" y="3478"/>
                  </a:cubicBezTo>
                  <a:cubicBezTo>
                    <a:pt x="6263" y="3549"/>
                    <a:pt x="6323" y="3620"/>
                    <a:pt x="6394" y="3644"/>
                  </a:cubicBezTo>
                  <a:cubicBezTo>
                    <a:pt x="6465" y="3644"/>
                    <a:pt x="6549" y="3585"/>
                    <a:pt x="6561" y="3501"/>
                  </a:cubicBezTo>
                  <a:cubicBezTo>
                    <a:pt x="6620" y="2549"/>
                    <a:pt x="6275" y="1632"/>
                    <a:pt x="5608" y="965"/>
                  </a:cubicBezTo>
                  <a:cubicBezTo>
                    <a:pt x="4965" y="322"/>
                    <a:pt x="4123" y="1"/>
                    <a:pt x="32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2440;p68">
              <a:extLst>
                <a:ext uri="{FF2B5EF4-FFF2-40B4-BE49-F238E27FC236}">
                  <a16:creationId xmlns:a16="http://schemas.microsoft.com/office/drawing/2014/main" id="{4D9E84D9-7627-4DA3-B13E-C1A30A55A50A}"/>
                </a:ext>
              </a:extLst>
            </p:cNvPr>
            <p:cNvSpPr/>
            <p:nvPr/>
          </p:nvSpPr>
          <p:spPr>
            <a:xfrm>
              <a:off x="4733899" y="2960772"/>
              <a:ext cx="75469" cy="86546"/>
            </a:xfrm>
            <a:custGeom>
              <a:avLst/>
              <a:gdLst/>
              <a:ahLst/>
              <a:cxnLst/>
              <a:rect l="l" t="t" r="r" b="b"/>
              <a:pathLst>
                <a:path w="2371" h="2719" extrusionOk="0">
                  <a:moveTo>
                    <a:pt x="1218" y="276"/>
                  </a:moveTo>
                  <a:cubicBezTo>
                    <a:pt x="1233" y="276"/>
                    <a:pt x="1248" y="277"/>
                    <a:pt x="1263" y="278"/>
                  </a:cubicBezTo>
                  <a:cubicBezTo>
                    <a:pt x="1703" y="313"/>
                    <a:pt x="2061" y="647"/>
                    <a:pt x="2084" y="1099"/>
                  </a:cubicBezTo>
                  <a:cubicBezTo>
                    <a:pt x="2073" y="1456"/>
                    <a:pt x="1858" y="1802"/>
                    <a:pt x="1537" y="1944"/>
                  </a:cubicBezTo>
                  <a:cubicBezTo>
                    <a:pt x="1430" y="1992"/>
                    <a:pt x="1370" y="2099"/>
                    <a:pt x="1370" y="2218"/>
                  </a:cubicBezTo>
                  <a:cubicBezTo>
                    <a:pt x="1370" y="2313"/>
                    <a:pt x="1275" y="2409"/>
                    <a:pt x="1180" y="2409"/>
                  </a:cubicBezTo>
                  <a:cubicBezTo>
                    <a:pt x="1072" y="2409"/>
                    <a:pt x="989" y="2313"/>
                    <a:pt x="989" y="2218"/>
                  </a:cubicBezTo>
                  <a:cubicBezTo>
                    <a:pt x="989" y="1944"/>
                    <a:pt x="1132" y="1694"/>
                    <a:pt x="1382" y="1587"/>
                  </a:cubicBezTo>
                  <a:cubicBezTo>
                    <a:pt x="1561" y="1504"/>
                    <a:pt x="1680" y="1325"/>
                    <a:pt x="1668" y="1111"/>
                  </a:cubicBezTo>
                  <a:cubicBezTo>
                    <a:pt x="1656" y="873"/>
                    <a:pt x="1465" y="682"/>
                    <a:pt x="1227" y="670"/>
                  </a:cubicBezTo>
                  <a:lnTo>
                    <a:pt x="1191" y="670"/>
                  </a:lnTo>
                  <a:cubicBezTo>
                    <a:pt x="1072" y="670"/>
                    <a:pt x="953" y="706"/>
                    <a:pt x="870" y="801"/>
                  </a:cubicBezTo>
                  <a:cubicBezTo>
                    <a:pt x="763" y="885"/>
                    <a:pt x="715" y="1028"/>
                    <a:pt x="715" y="1159"/>
                  </a:cubicBezTo>
                  <a:cubicBezTo>
                    <a:pt x="715" y="1266"/>
                    <a:pt x="632" y="1349"/>
                    <a:pt x="525" y="1349"/>
                  </a:cubicBezTo>
                  <a:cubicBezTo>
                    <a:pt x="418" y="1349"/>
                    <a:pt x="334" y="1266"/>
                    <a:pt x="334" y="1159"/>
                  </a:cubicBezTo>
                  <a:cubicBezTo>
                    <a:pt x="334" y="920"/>
                    <a:pt x="429" y="682"/>
                    <a:pt x="608" y="516"/>
                  </a:cubicBezTo>
                  <a:cubicBezTo>
                    <a:pt x="775" y="359"/>
                    <a:pt x="995" y="276"/>
                    <a:pt x="1218" y="276"/>
                  </a:cubicBezTo>
                  <a:close/>
                  <a:moveTo>
                    <a:pt x="1163" y="0"/>
                  </a:moveTo>
                  <a:cubicBezTo>
                    <a:pt x="872" y="0"/>
                    <a:pt x="586" y="108"/>
                    <a:pt x="370" y="313"/>
                  </a:cubicBezTo>
                  <a:cubicBezTo>
                    <a:pt x="132" y="539"/>
                    <a:pt x="1" y="849"/>
                    <a:pt x="1" y="1159"/>
                  </a:cubicBezTo>
                  <a:cubicBezTo>
                    <a:pt x="1" y="1432"/>
                    <a:pt x="227" y="1647"/>
                    <a:pt x="489" y="1647"/>
                  </a:cubicBezTo>
                  <a:cubicBezTo>
                    <a:pt x="763" y="1647"/>
                    <a:pt x="989" y="1432"/>
                    <a:pt x="989" y="1159"/>
                  </a:cubicBezTo>
                  <a:cubicBezTo>
                    <a:pt x="989" y="1099"/>
                    <a:pt x="1001" y="1051"/>
                    <a:pt x="1049" y="1028"/>
                  </a:cubicBezTo>
                  <a:cubicBezTo>
                    <a:pt x="1078" y="998"/>
                    <a:pt x="1115" y="977"/>
                    <a:pt x="1161" y="977"/>
                  </a:cubicBezTo>
                  <a:cubicBezTo>
                    <a:pt x="1171" y="977"/>
                    <a:pt x="1181" y="978"/>
                    <a:pt x="1191" y="980"/>
                  </a:cubicBezTo>
                  <a:cubicBezTo>
                    <a:pt x="1287" y="980"/>
                    <a:pt x="1358" y="1075"/>
                    <a:pt x="1370" y="1159"/>
                  </a:cubicBezTo>
                  <a:cubicBezTo>
                    <a:pt x="1370" y="1230"/>
                    <a:pt x="1322" y="1313"/>
                    <a:pt x="1263" y="1337"/>
                  </a:cubicBezTo>
                  <a:cubicBezTo>
                    <a:pt x="930" y="1504"/>
                    <a:pt x="703" y="1849"/>
                    <a:pt x="703" y="2230"/>
                  </a:cubicBezTo>
                  <a:cubicBezTo>
                    <a:pt x="703" y="2504"/>
                    <a:pt x="930" y="2718"/>
                    <a:pt x="1191" y="2718"/>
                  </a:cubicBezTo>
                  <a:cubicBezTo>
                    <a:pt x="1465" y="2718"/>
                    <a:pt x="1680" y="2504"/>
                    <a:pt x="1680" y="2230"/>
                  </a:cubicBezTo>
                  <a:lnTo>
                    <a:pt x="1680" y="2218"/>
                  </a:lnTo>
                  <a:cubicBezTo>
                    <a:pt x="2096" y="2004"/>
                    <a:pt x="2370" y="1563"/>
                    <a:pt x="2334" y="1087"/>
                  </a:cubicBezTo>
                  <a:cubicBezTo>
                    <a:pt x="2311" y="504"/>
                    <a:pt x="1834" y="27"/>
                    <a:pt x="1251" y="4"/>
                  </a:cubicBezTo>
                  <a:cubicBezTo>
                    <a:pt x="1222" y="1"/>
                    <a:pt x="1192" y="0"/>
                    <a:pt x="11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2441;p68">
              <a:extLst>
                <a:ext uri="{FF2B5EF4-FFF2-40B4-BE49-F238E27FC236}">
                  <a16:creationId xmlns:a16="http://schemas.microsoft.com/office/drawing/2014/main" id="{223AAEE1-70C5-6A49-6465-CF15EEBD0071}"/>
                </a:ext>
              </a:extLst>
            </p:cNvPr>
            <p:cNvSpPr/>
            <p:nvPr/>
          </p:nvSpPr>
          <p:spPr>
            <a:xfrm>
              <a:off x="4755894" y="3048431"/>
              <a:ext cx="31098" cy="32244"/>
            </a:xfrm>
            <a:custGeom>
              <a:avLst/>
              <a:gdLst/>
              <a:ahLst/>
              <a:cxnLst/>
              <a:rect l="l" t="t" r="r" b="b"/>
              <a:pathLst>
                <a:path w="977" h="1013" extrusionOk="0">
                  <a:moveTo>
                    <a:pt x="489" y="298"/>
                  </a:moveTo>
                  <a:cubicBezTo>
                    <a:pt x="596" y="298"/>
                    <a:pt x="679" y="381"/>
                    <a:pt x="679" y="488"/>
                  </a:cubicBezTo>
                  <a:lnTo>
                    <a:pt x="679" y="500"/>
                  </a:lnTo>
                  <a:cubicBezTo>
                    <a:pt x="679" y="607"/>
                    <a:pt x="596" y="702"/>
                    <a:pt x="489" y="702"/>
                  </a:cubicBezTo>
                  <a:cubicBezTo>
                    <a:pt x="381" y="702"/>
                    <a:pt x="298" y="607"/>
                    <a:pt x="298" y="500"/>
                  </a:cubicBezTo>
                  <a:lnTo>
                    <a:pt x="298" y="488"/>
                  </a:lnTo>
                  <a:cubicBezTo>
                    <a:pt x="298" y="381"/>
                    <a:pt x="381" y="298"/>
                    <a:pt x="489" y="298"/>
                  </a:cubicBezTo>
                  <a:close/>
                  <a:moveTo>
                    <a:pt x="489" y="0"/>
                  </a:moveTo>
                  <a:cubicBezTo>
                    <a:pt x="215" y="0"/>
                    <a:pt x="0" y="226"/>
                    <a:pt x="0" y="488"/>
                  </a:cubicBezTo>
                  <a:lnTo>
                    <a:pt x="0" y="524"/>
                  </a:lnTo>
                  <a:cubicBezTo>
                    <a:pt x="0" y="786"/>
                    <a:pt x="215" y="1012"/>
                    <a:pt x="489" y="1012"/>
                  </a:cubicBezTo>
                  <a:cubicBezTo>
                    <a:pt x="751" y="1012"/>
                    <a:pt x="977" y="786"/>
                    <a:pt x="977" y="524"/>
                  </a:cubicBezTo>
                  <a:lnTo>
                    <a:pt x="977" y="488"/>
                  </a:lnTo>
                  <a:cubicBezTo>
                    <a:pt x="977" y="226"/>
                    <a:pt x="751" y="0"/>
                    <a:pt x="4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57082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62" name="Google Shape;562;p38"/>
          <p:cNvSpPr txBox="1">
            <a:spLocks noGrp="1"/>
          </p:cNvSpPr>
          <p:nvPr>
            <p:ph type="title" idx="4"/>
          </p:nvPr>
        </p:nvSpPr>
        <p:spPr>
          <a:xfrm>
            <a:off x="173328" y="158634"/>
            <a:ext cx="8781393" cy="482153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 </a:t>
            </a:r>
            <a:endParaRPr/>
          </a:p>
        </p:txBody>
      </p:sp>
      <p:sp>
        <p:nvSpPr>
          <p:cNvPr id="14" name="Rectangle 13">
            <a:extLst>
              <a:ext uri="{FF2B5EF4-FFF2-40B4-BE49-F238E27FC236}">
                <a16:creationId xmlns:a16="http://schemas.microsoft.com/office/drawing/2014/main" id="{C84497E4-204A-C7D9-F4B1-C41D9D9D9C35}"/>
              </a:ext>
            </a:extLst>
          </p:cNvPr>
          <p:cNvSpPr/>
          <p:nvPr/>
        </p:nvSpPr>
        <p:spPr>
          <a:xfrm>
            <a:off x="8743406" y="160979"/>
            <a:ext cx="216115" cy="4821539"/>
          </a:xfrm>
          <a:prstGeom prst="rect">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42890B3-E8B0-EDC8-0CA4-E597C1C478C7}"/>
              </a:ext>
            </a:extLst>
          </p:cNvPr>
          <p:cNvSpPr/>
          <p:nvPr/>
        </p:nvSpPr>
        <p:spPr>
          <a:xfrm>
            <a:off x="8745925" y="2569403"/>
            <a:ext cx="216115" cy="1156646"/>
          </a:xfrm>
          <a:prstGeom prst="rect">
            <a:avLst/>
          </a:prstGeom>
          <a:solidFill>
            <a:schemeClr val="bg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Google Shape;502;p35">
            <a:extLst>
              <a:ext uri="{FF2B5EF4-FFF2-40B4-BE49-F238E27FC236}">
                <a16:creationId xmlns:a16="http://schemas.microsoft.com/office/drawing/2014/main" id="{F3919430-79F2-B386-D8F4-3E932AFD36A7}"/>
              </a:ext>
            </a:extLst>
          </p:cNvPr>
          <p:cNvSpPr txBox="1">
            <a:spLocks noGrp="1"/>
          </p:cNvSpPr>
          <p:nvPr>
            <p:ph type="title"/>
          </p:nvPr>
        </p:nvSpPr>
        <p:spPr>
          <a:xfrm>
            <a:off x="559667" y="507169"/>
            <a:ext cx="7481739" cy="768900"/>
          </a:xfrm>
          <a:prstGeom prst="rect">
            <a:avLst/>
          </a:prstGeom>
          <a:noFill/>
          <a:ln>
            <a:noFill/>
          </a:ln>
        </p:spPr>
        <p:txBody>
          <a:bodyPr spcFirstLastPara="1" wrap="square" lIns="91425" tIns="91425" rIns="91425" bIns="91425" anchor="t" anchorCtr="0">
            <a:noAutofit/>
          </a:bodyPr>
          <a:lstStyle/>
          <a:p>
            <a:pPr algn="l"/>
            <a:r>
              <a:rPr lang="en" sz="2800"/>
              <a:t>Roles </a:t>
            </a:r>
            <a:r>
              <a:rPr lang="en-GB" sz="2800"/>
              <a:t>&amp; Responsibilities</a:t>
            </a:r>
            <a:endParaRPr sz="2800"/>
          </a:p>
        </p:txBody>
      </p:sp>
      <p:sp>
        <p:nvSpPr>
          <p:cNvPr id="52" name="Google Shape;503;p35">
            <a:extLst>
              <a:ext uri="{FF2B5EF4-FFF2-40B4-BE49-F238E27FC236}">
                <a16:creationId xmlns:a16="http://schemas.microsoft.com/office/drawing/2014/main" id="{8A283A98-EA51-0AD1-7BB2-FF512AA8D5EB}"/>
              </a:ext>
            </a:extLst>
          </p:cNvPr>
          <p:cNvSpPr txBox="1">
            <a:spLocks/>
          </p:cNvSpPr>
          <p:nvPr/>
        </p:nvSpPr>
        <p:spPr>
          <a:xfrm>
            <a:off x="2076006" y="-2248583"/>
            <a:ext cx="4271963" cy="768900"/>
          </a:xfrm>
          <a:prstGeom prst="rect">
            <a:avLst/>
          </a:prstGeom>
          <a:noFill/>
          <a:ln w="9525" cap="flat" cmpd="sng">
            <a:noFill/>
            <a:prstDash val="solid"/>
            <a:round/>
            <a:headEnd type="none" w="sm" len="sm"/>
            <a:tailEnd type="none" w="sm" len="sm"/>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000"/>
              <a:buFont typeface="Space Grotesk"/>
              <a:buNone/>
              <a:defRPr sz="4000" b="1"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9pPr>
          </a:lstStyle>
          <a:p>
            <a:pPr algn="l"/>
            <a:r>
              <a:rPr lang="en-GB" sz="3200"/>
              <a:t>Designer</a:t>
            </a:r>
          </a:p>
        </p:txBody>
      </p:sp>
      <p:sp>
        <p:nvSpPr>
          <p:cNvPr id="53" name="Google Shape;505;p35">
            <a:extLst>
              <a:ext uri="{FF2B5EF4-FFF2-40B4-BE49-F238E27FC236}">
                <a16:creationId xmlns:a16="http://schemas.microsoft.com/office/drawing/2014/main" id="{4BB53B3C-EC1B-1BC5-D4D0-4BF32AC8943F}"/>
              </a:ext>
            </a:extLst>
          </p:cNvPr>
          <p:cNvSpPr txBox="1">
            <a:spLocks noGrp="1"/>
          </p:cNvSpPr>
          <p:nvPr>
            <p:ph type="subTitle" idx="1"/>
          </p:nvPr>
        </p:nvSpPr>
        <p:spPr>
          <a:xfrm>
            <a:off x="2076006" y="-1560092"/>
            <a:ext cx="4557563" cy="125948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accent1"/>
                </a:solidFill>
              </a:rPr>
              <a:t>Nabila and Sara</a:t>
            </a:r>
          </a:p>
          <a:p>
            <a:pPr marL="0" lvl="0" indent="0" algn="l" rtl="0">
              <a:spcBef>
                <a:spcPts val="0"/>
              </a:spcBef>
              <a:spcAft>
                <a:spcPts val="0"/>
              </a:spcAft>
              <a:buNone/>
            </a:pPr>
            <a:r>
              <a:rPr lang="en-GB"/>
              <a:t>The designers main responsibility should be to create the visual look of the website. This includes setting the layout, colour scheme, font and overall aesthetic of the website. They must create well designed wireframes which can be passed onto the developers and understood by them easily.</a:t>
            </a:r>
          </a:p>
        </p:txBody>
      </p:sp>
      <p:grpSp>
        <p:nvGrpSpPr>
          <p:cNvPr id="54" name="Google Shape;1189;p50">
            <a:extLst>
              <a:ext uri="{FF2B5EF4-FFF2-40B4-BE49-F238E27FC236}">
                <a16:creationId xmlns:a16="http://schemas.microsoft.com/office/drawing/2014/main" id="{F67FBA61-2C19-26C9-4F0F-D50911364F48}"/>
              </a:ext>
            </a:extLst>
          </p:cNvPr>
          <p:cNvGrpSpPr/>
          <p:nvPr/>
        </p:nvGrpSpPr>
        <p:grpSpPr>
          <a:xfrm flipH="1">
            <a:off x="171747" y="4178263"/>
            <a:ext cx="808997" cy="809042"/>
            <a:chOff x="3992875" y="2884425"/>
            <a:chExt cx="447900" cy="447925"/>
          </a:xfrm>
        </p:grpSpPr>
        <p:sp>
          <p:nvSpPr>
            <p:cNvPr id="55" name="Google Shape;1190;p50">
              <a:extLst>
                <a:ext uri="{FF2B5EF4-FFF2-40B4-BE49-F238E27FC236}">
                  <a16:creationId xmlns:a16="http://schemas.microsoft.com/office/drawing/2014/main" id="{6996CC2F-F8C0-0673-506A-EEF7930DE29B}"/>
                </a:ext>
              </a:extLst>
            </p:cNvPr>
            <p:cNvSpPr/>
            <p:nvPr/>
          </p:nvSpPr>
          <p:spPr>
            <a:xfrm>
              <a:off x="4324625" y="3216200"/>
              <a:ext cx="116150" cy="116150"/>
            </a:xfrm>
            <a:custGeom>
              <a:avLst/>
              <a:gdLst/>
              <a:ahLst/>
              <a:cxnLst/>
              <a:rect l="l" t="t" r="r" b="b"/>
              <a:pathLst>
                <a:path w="4646" h="4646" extrusionOk="0">
                  <a:moveTo>
                    <a:pt x="4430" y="235"/>
                  </a:moveTo>
                  <a:lnTo>
                    <a:pt x="4430" y="4432"/>
                  </a:lnTo>
                  <a:lnTo>
                    <a:pt x="215" y="4432"/>
                  </a:lnTo>
                  <a:lnTo>
                    <a:pt x="215" y="235"/>
                  </a:lnTo>
                  <a:close/>
                  <a:moveTo>
                    <a:pt x="1" y="1"/>
                  </a:moveTo>
                  <a:lnTo>
                    <a:pt x="1" y="4645"/>
                  </a:lnTo>
                  <a:lnTo>
                    <a:pt x="4646" y="4645"/>
                  </a:lnTo>
                  <a:lnTo>
                    <a:pt x="46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91;p50">
              <a:extLst>
                <a:ext uri="{FF2B5EF4-FFF2-40B4-BE49-F238E27FC236}">
                  <a16:creationId xmlns:a16="http://schemas.microsoft.com/office/drawing/2014/main" id="{25D47E70-8BC0-DACB-9E70-B047D855BC25}"/>
                </a:ext>
              </a:extLst>
            </p:cNvPr>
            <p:cNvSpPr/>
            <p:nvPr/>
          </p:nvSpPr>
          <p:spPr>
            <a:xfrm>
              <a:off x="4213875" y="3105475"/>
              <a:ext cx="116125" cy="116600"/>
            </a:xfrm>
            <a:custGeom>
              <a:avLst/>
              <a:gdLst/>
              <a:ahLst/>
              <a:cxnLst/>
              <a:rect l="l" t="t" r="r" b="b"/>
              <a:pathLst>
                <a:path w="4645" h="4664" extrusionOk="0">
                  <a:moveTo>
                    <a:pt x="4431" y="235"/>
                  </a:moveTo>
                  <a:lnTo>
                    <a:pt x="4431" y="4430"/>
                  </a:lnTo>
                  <a:lnTo>
                    <a:pt x="234" y="4430"/>
                  </a:lnTo>
                  <a:lnTo>
                    <a:pt x="234" y="235"/>
                  </a:lnTo>
                  <a:close/>
                  <a:moveTo>
                    <a:pt x="0" y="0"/>
                  </a:moveTo>
                  <a:lnTo>
                    <a:pt x="0" y="4664"/>
                  </a:lnTo>
                  <a:lnTo>
                    <a:pt x="4645" y="4664"/>
                  </a:lnTo>
                  <a:lnTo>
                    <a:pt x="4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92;p50">
              <a:extLst>
                <a:ext uri="{FF2B5EF4-FFF2-40B4-BE49-F238E27FC236}">
                  <a16:creationId xmlns:a16="http://schemas.microsoft.com/office/drawing/2014/main" id="{1B1E12BA-7C66-494E-DD63-FA5792401CF2}"/>
                </a:ext>
              </a:extLst>
            </p:cNvPr>
            <p:cNvSpPr/>
            <p:nvPr/>
          </p:nvSpPr>
          <p:spPr>
            <a:xfrm>
              <a:off x="4213875" y="2995200"/>
              <a:ext cx="116125" cy="116150"/>
            </a:xfrm>
            <a:custGeom>
              <a:avLst/>
              <a:gdLst/>
              <a:ahLst/>
              <a:cxnLst/>
              <a:rect l="l" t="t" r="r" b="b"/>
              <a:pathLst>
                <a:path w="4645" h="4646" extrusionOk="0">
                  <a:moveTo>
                    <a:pt x="4431" y="215"/>
                  </a:moveTo>
                  <a:lnTo>
                    <a:pt x="4431" y="4411"/>
                  </a:lnTo>
                  <a:lnTo>
                    <a:pt x="234" y="4411"/>
                  </a:lnTo>
                  <a:lnTo>
                    <a:pt x="234" y="215"/>
                  </a:lnTo>
                  <a:close/>
                  <a:moveTo>
                    <a:pt x="0" y="1"/>
                  </a:moveTo>
                  <a:lnTo>
                    <a:pt x="0" y="4646"/>
                  </a:lnTo>
                  <a:lnTo>
                    <a:pt x="4645" y="4646"/>
                  </a:lnTo>
                  <a:lnTo>
                    <a:pt x="46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93;p50">
              <a:extLst>
                <a:ext uri="{FF2B5EF4-FFF2-40B4-BE49-F238E27FC236}">
                  <a16:creationId xmlns:a16="http://schemas.microsoft.com/office/drawing/2014/main" id="{187052DB-0668-0AC0-CA23-E9E2775B690A}"/>
                </a:ext>
              </a:extLst>
            </p:cNvPr>
            <p:cNvSpPr/>
            <p:nvPr/>
          </p:nvSpPr>
          <p:spPr>
            <a:xfrm>
              <a:off x="4103125" y="3105475"/>
              <a:ext cx="116625" cy="116600"/>
            </a:xfrm>
            <a:custGeom>
              <a:avLst/>
              <a:gdLst/>
              <a:ahLst/>
              <a:cxnLst/>
              <a:rect l="l" t="t" r="r" b="b"/>
              <a:pathLst>
                <a:path w="4665" h="4664" extrusionOk="0">
                  <a:moveTo>
                    <a:pt x="4430" y="235"/>
                  </a:moveTo>
                  <a:lnTo>
                    <a:pt x="4430" y="4430"/>
                  </a:lnTo>
                  <a:lnTo>
                    <a:pt x="235" y="4430"/>
                  </a:lnTo>
                  <a:lnTo>
                    <a:pt x="235" y="235"/>
                  </a:lnTo>
                  <a:close/>
                  <a:moveTo>
                    <a:pt x="1" y="0"/>
                  </a:moveTo>
                  <a:lnTo>
                    <a:pt x="1" y="4664"/>
                  </a:lnTo>
                  <a:lnTo>
                    <a:pt x="4664" y="4664"/>
                  </a:lnTo>
                  <a:lnTo>
                    <a:pt x="4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94;p50">
              <a:extLst>
                <a:ext uri="{FF2B5EF4-FFF2-40B4-BE49-F238E27FC236}">
                  <a16:creationId xmlns:a16="http://schemas.microsoft.com/office/drawing/2014/main" id="{AB52807E-7F9C-0975-625F-F77D08ADEE29}"/>
                </a:ext>
              </a:extLst>
            </p:cNvPr>
            <p:cNvSpPr/>
            <p:nvPr/>
          </p:nvSpPr>
          <p:spPr>
            <a:xfrm>
              <a:off x="4324625" y="3105475"/>
              <a:ext cx="116150" cy="116600"/>
            </a:xfrm>
            <a:custGeom>
              <a:avLst/>
              <a:gdLst/>
              <a:ahLst/>
              <a:cxnLst/>
              <a:rect l="l" t="t" r="r" b="b"/>
              <a:pathLst>
                <a:path w="4646" h="4664" extrusionOk="0">
                  <a:moveTo>
                    <a:pt x="4430" y="235"/>
                  </a:moveTo>
                  <a:lnTo>
                    <a:pt x="4430" y="4430"/>
                  </a:lnTo>
                  <a:lnTo>
                    <a:pt x="215" y="4430"/>
                  </a:lnTo>
                  <a:lnTo>
                    <a:pt x="215" y="235"/>
                  </a:lnTo>
                  <a:close/>
                  <a:moveTo>
                    <a:pt x="1" y="0"/>
                  </a:moveTo>
                  <a:lnTo>
                    <a:pt x="1" y="4664"/>
                  </a:lnTo>
                  <a:lnTo>
                    <a:pt x="4646" y="4664"/>
                  </a:lnTo>
                  <a:lnTo>
                    <a:pt x="46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95;p50">
              <a:extLst>
                <a:ext uri="{FF2B5EF4-FFF2-40B4-BE49-F238E27FC236}">
                  <a16:creationId xmlns:a16="http://schemas.microsoft.com/office/drawing/2014/main" id="{FD0DC77C-797C-2206-F90F-2B089B01FAF2}"/>
                </a:ext>
              </a:extLst>
            </p:cNvPr>
            <p:cNvSpPr/>
            <p:nvPr/>
          </p:nvSpPr>
          <p:spPr>
            <a:xfrm>
              <a:off x="4324625" y="2995200"/>
              <a:ext cx="116150" cy="116150"/>
            </a:xfrm>
            <a:custGeom>
              <a:avLst/>
              <a:gdLst/>
              <a:ahLst/>
              <a:cxnLst/>
              <a:rect l="l" t="t" r="r" b="b"/>
              <a:pathLst>
                <a:path w="4646" h="4646" extrusionOk="0">
                  <a:moveTo>
                    <a:pt x="4430" y="215"/>
                  </a:moveTo>
                  <a:lnTo>
                    <a:pt x="4430" y="4411"/>
                  </a:lnTo>
                  <a:lnTo>
                    <a:pt x="215" y="4411"/>
                  </a:lnTo>
                  <a:lnTo>
                    <a:pt x="215" y="215"/>
                  </a:lnTo>
                  <a:close/>
                  <a:moveTo>
                    <a:pt x="1" y="1"/>
                  </a:moveTo>
                  <a:lnTo>
                    <a:pt x="1" y="4646"/>
                  </a:lnTo>
                  <a:lnTo>
                    <a:pt x="4646" y="4646"/>
                  </a:lnTo>
                  <a:lnTo>
                    <a:pt x="46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96;p50">
              <a:extLst>
                <a:ext uri="{FF2B5EF4-FFF2-40B4-BE49-F238E27FC236}">
                  <a16:creationId xmlns:a16="http://schemas.microsoft.com/office/drawing/2014/main" id="{F84F2AAA-457A-3527-E9C1-1BD63845355C}"/>
                </a:ext>
              </a:extLst>
            </p:cNvPr>
            <p:cNvSpPr/>
            <p:nvPr/>
          </p:nvSpPr>
          <p:spPr>
            <a:xfrm>
              <a:off x="4324625" y="2884425"/>
              <a:ext cx="116150" cy="116150"/>
            </a:xfrm>
            <a:custGeom>
              <a:avLst/>
              <a:gdLst/>
              <a:ahLst/>
              <a:cxnLst/>
              <a:rect l="l" t="t" r="r" b="b"/>
              <a:pathLst>
                <a:path w="4646" h="4646" extrusionOk="0">
                  <a:moveTo>
                    <a:pt x="4430" y="216"/>
                  </a:moveTo>
                  <a:lnTo>
                    <a:pt x="4430" y="4432"/>
                  </a:lnTo>
                  <a:lnTo>
                    <a:pt x="215" y="4432"/>
                  </a:lnTo>
                  <a:lnTo>
                    <a:pt x="215" y="216"/>
                  </a:lnTo>
                  <a:close/>
                  <a:moveTo>
                    <a:pt x="1" y="1"/>
                  </a:moveTo>
                  <a:lnTo>
                    <a:pt x="1" y="4646"/>
                  </a:lnTo>
                  <a:lnTo>
                    <a:pt x="4646" y="4646"/>
                  </a:lnTo>
                  <a:lnTo>
                    <a:pt x="46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97;p50">
              <a:extLst>
                <a:ext uri="{FF2B5EF4-FFF2-40B4-BE49-F238E27FC236}">
                  <a16:creationId xmlns:a16="http://schemas.microsoft.com/office/drawing/2014/main" id="{FB3589E4-F0EC-33CF-8ADC-0B2A28BA9C67}"/>
                </a:ext>
              </a:extLst>
            </p:cNvPr>
            <p:cNvSpPr/>
            <p:nvPr/>
          </p:nvSpPr>
          <p:spPr>
            <a:xfrm>
              <a:off x="4213875" y="3216200"/>
              <a:ext cx="116125" cy="116150"/>
            </a:xfrm>
            <a:custGeom>
              <a:avLst/>
              <a:gdLst/>
              <a:ahLst/>
              <a:cxnLst/>
              <a:rect l="l" t="t" r="r" b="b"/>
              <a:pathLst>
                <a:path w="4645" h="4646" extrusionOk="0">
                  <a:moveTo>
                    <a:pt x="4431" y="235"/>
                  </a:moveTo>
                  <a:lnTo>
                    <a:pt x="4431" y="4432"/>
                  </a:lnTo>
                  <a:lnTo>
                    <a:pt x="234" y="4432"/>
                  </a:lnTo>
                  <a:lnTo>
                    <a:pt x="234" y="235"/>
                  </a:lnTo>
                  <a:close/>
                  <a:moveTo>
                    <a:pt x="0" y="1"/>
                  </a:moveTo>
                  <a:lnTo>
                    <a:pt x="0" y="4645"/>
                  </a:lnTo>
                  <a:lnTo>
                    <a:pt x="4645" y="4645"/>
                  </a:lnTo>
                  <a:lnTo>
                    <a:pt x="46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98;p50">
              <a:extLst>
                <a:ext uri="{FF2B5EF4-FFF2-40B4-BE49-F238E27FC236}">
                  <a16:creationId xmlns:a16="http://schemas.microsoft.com/office/drawing/2014/main" id="{7C74E41A-E368-D1D3-82E3-596D72684918}"/>
                </a:ext>
              </a:extLst>
            </p:cNvPr>
            <p:cNvSpPr/>
            <p:nvPr/>
          </p:nvSpPr>
          <p:spPr>
            <a:xfrm>
              <a:off x="4103125" y="3216200"/>
              <a:ext cx="116625" cy="116150"/>
            </a:xfrm>
            <a:custGeom>
              <a:avLst/>
              <a:gdLst/>
              <a:ahLst/>
              <a:cxnLst/>
              <a:rect l="l" t="t" r="r" b="b"/>
              <a:pathLst>
                <a:path w="4665" h="4646" extrusionOk="0">
                  <a:moveTo>
                    <a:pt x="4430" y="235"/>
                  </a:moveTo>
                  <a:lnTo>
                    <a:pt x="4430" y="4432"/>
                  </a:lnTo>
                  <a:lnTo>
                    <a:pt x="235" y="4432"/>
                  </a:lnTo>
                  <a:lnTo>
                    <a:pt x="235" y="235"/>
                  </a:lnTo>
                  <a:close/>
                  <a:moveTo>
                    <a:pt x="1" y="1"/>
                  </a:moveTo>
                  <a:lnTo>
                    <a:pt x="1" y="4645"/>
                  </a:lnTo>
                  <a:lnTo>
                    <a:pt x="4664" y="4645"/>
                  </a:lnTo>
                  <a:lnTo>
                    <a:pt x="46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99;p50">
              <a:extLst>
                <a:ext uri="{FF2B5EF4-FFF2-40B4-BE49-F238E27FC236}">
                  <a16:creationId xmlns:a16="http://schemas.microsoft.com/office/drawing/2014/main" id="{EC46A614-3E0D-0BB1-6F50-27D16F82976F}"/>
                </a:ext>
              </a:extLst>
            </p:cNvPr>
            <p:cNvSpPr/>
            <p:nvPr/>
          </p:nvSpPr>
          <p:spPr>
            <a:xfrm>
              <a:off x="3992875" y="3216200"/>
              <a:ext cx="116125" cy="116150"/>
            </a:xfrm>
            <a:custGeom>
              <a:avLst/>
              <a:gdLst/>
              <a:ahLst/>
              <a:cxnLst/>
              <a:rect l="l" t="t" r="r" b="b"/>
              <a:pathLst>
                <a:path w="4645" h="4646" extrusionOk="0">
                  <a:moveTo>
                    <a:pt x="4411" y="235"/>
                  </a:moveTo>
                  <a:lnTo>
                    <a:pt x="4411" y="4432"/>
                  </a:lnTo>
                  <a:lnTo>
                    <a:pt x="214" y="4432"/>
                  </a:lnTo>
                  <a:lnTo>
                    <a:pt x="214" y="235"/>
                  </a:lnTo>
                  <a:close/>
                  <a:moveTo>
                    <a:pt x="0" y="1"/>
                  </a:moveTo>
                  <a:lnTo>
                    <a:pt x="0" y="4645"/>
                  </a:lnTo>
                  <a:lnTo>
                    <a:pt x="4645" y="4645"/>
                  </a:lnTo>
                  <a:lnTo>
                    <a:pt x="46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6" name="Google Shape;557;p38">
            <a:extLst>
              <a:ext uri="{FF2B5EF4-FFF2-40B4-BE49-F238E27FC236}">
                <a16:creationId xmlns:a16="http://schemas.microsoft.com/office/drawing/2014/main" id="{CDA9E5CF-994C-F55A-98F5-AAA832228D52}"/>
              </a:ext>
            </a:extLst>
          </p:cNvPr>
          <p:cNvPicPr preferRelativeResize="0"/>
          <p:nvPr/>
        </p:nvPicPr>
        <p:blipFill rotWithShape="1">
          <a:blip r:embed="rId3">
            <a:alphaModFix/>
          </a:blip>
          <a:srcRect/>
          <a:stretch/>
        </p:blipFill>
        <p:spPr>
          <a:xfrm>
            <a:off x="16139000" y="-2442093"/>
            <a:ext cx="3484151" cy="3620275"/>
          </a:xfrm>
          <a:prstGeom prst="rect">
            <a:avLst/>
          </a:prstGeom>
          <a:noFill/>
          <a:ln>
            <a:noFill/>
          </a:ln>
        </p:spPr>
      </p:pic>
      <p:grpSp>
        <p:nvGrpSpPr>
          <p:cNvPr id="50" name="Group 49">
            <a:extLst>
              <a:ext uri="{FF2B5EF4-FFF2-40B4-BE49-F238E27FC236}">
                <a16:creationId xmlns:a16="http://schemas.microsoft.com/office/drawing/2014/main" id="{F467D242-F758-8B42-7E7B-47617C392E6A}"/>
              </a:ext>
            </a:extLst>
          </p:cNvPr>
          <p:cNvGrpSpPr/>
          <p:nvPr/>
        </p:nvGrpSpPr>
        <p:grpSpPr>
          <a:xfrm>
            <a:off x="2076006" y="-7123193"/>
            <a:ext cx="4557563" cy="2497693"/>
            <a:chOff x="2076006" y="1584188"/>
            <a:chExt cx="4557563" cy="2497693"/>
          </a:xfrm>
        </p:grpSpPr>
        <p:sp>
          <p:nvSpPr>
            <p:cNvPr id="85" name="Google Shape;503;p35">
              <a:extLst>
                <a:ext uri="{FF2B5EF4-FFF2-40B4-BE49-F238E27FC236}">
                  <a16:creationId xmlns:a16="http://schemas.microsoft.com/office/drawing/2014/main" id="{DA4E1BB2-BAED-B5E9-5C86-8C2BBDD06D59}"/>
                </a:ext>
              </a:extLst>
            </p:cNvPr>
            <p:cNvSpPr txBox="1">
              <a:spLocks/>
            </p:cNvSpPr>
            <p:nvPr/>
          </p:nvSpPr>
          <p:spPr>
            <a:xfrm>
              <a:off x="2076006" y="2133901"/>
              <a:ext cx="4271963" cy="768900"/>
            </a:xfrm>
            <a:prstGeom prst="rect">
              <a:avLst/>
            </a:prstGeom>
            <a:noFill/>
            <a:ln w="9525" cap="flat" cmpd="sng">
              <a:noFill/>
              <a:prstDash val="solid"/>
              <a:round/>
              <a:headEnd type="none" w="sm" len="sm"/>
              <a:tailEnd type="none" w="sm" len="sm"/>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000"/>
                <a:buFont typeface="Space Grotesk"/>
                <a:buNone/>
                <a:defRPr sz="4000" b="1"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9pPr>
            </a:lstStyle>
            <a:p>
              <a:pPr algn="l"/>
              <a:r>
                <a:rPr lang="en-GB" sz="3200"/>
                <a:t>Project Manager</a:t>
              </a:r>
            </a:p>
          </p:txBody>
        </p:sp>
        <p:sp>
          <p:nvSpPr>
            <p:cNvPr id="86" name="Google Shape;505;p35">
              <a:extLst>
                <a:ext uri="{FF2B5EF4-FFF2-40B4-BE49-F238E27FC236}">
                  <a16:creationId xmlns:a16="http://schemas.microsoft.com/office/drawing/2014/main" id="{C4B7D39B-847E-A900-2951-95EF288F82C9}"/>
                </a:ext>
              </a:extLst>
            </p:cNvPr>
            <p:cNvSpPr txBox="1">
              <a:spLocks/>
            </p:cNvSpPr>
            <p:nvPr/>
          </p:nvSpPr>
          <p:spPr>
            <a:xfrm>
              <a:off x="2076006" y="2822392"/>
              <a:ext cx="4557563" cy="1259489"/>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1pPr>
              <a:lvl2pPr marL="914400" marR="0" lvl="1"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2pPr>
              <a:lvl3pPr marL="1371600" marR="0" lvl="2"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3pPr>
              <a:lvl4pPr marL="1828800" marR="0" lvl="3"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4pPr>
              <a:lvl5pPr marL="2286000" marR="0" lvl="4"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5pPr>
              <a:lvl6pPr marL="2743200" marR="0" lvl="5"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6pPr>
              <a:lvl7pPr marL="3200400" marR="0" lvl="6"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7pPr>
              <a:lvl8pPr marL="3657600" marR="0" lvl="7"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8pPr>
              <a:lvl9pPr marL="4114800" marR="0" lvl="8"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9pPr>
            </a:lstStyle>
            <a:p>
              <a:pPr marL="0" indent="0" algn="l"/>
              <a:r>
                <a:rPr lang="en-GB">
                  <a:solidFill>
                    <a:schemeClr val="accent1"/>
                  </a:solidFill>
                </a:rPr>
                <a:t>Tousif</a:t>
              </a:r>
            </a:p>
            <a:p>
              <a:pPr marL="0" indent="0" algn="l"/>
              <a:r>
                <a:rPr lang="en-GB"/>
                <a:t>The project manager's first responsibility must be to organise the group and the overall project. This includes developing a well thought out and methodological project plan. They must assign tasks to each member and set deadlines for them to meet. They should have good communication throughout the project and address any challenges and solutions to overcome them.</a:t>
              </a:r>
            </a:p>
          </p:txBody>
        </p:sp>
        <p:grpSp>
          <p:nvGrpSpPr>
            <p:cNvPr id="87" name="Google Shape;9801;p64">
              <a:extLst>
                <a:ext uri="{FF2B5EF4-FFF2-40B4-BE49-F238E27FC236}">
                  <a16:creationId xmlns:a16="http://schemas.microsoft.com/office/drawing/2014/main" id="{9C65C3FD-DFEB-489F-528C-0440866EFAD1}"/>
                </a:ext>
              </a:extLst>
            </p:cNvPr>
            <p:cNvGrpSpPr/>
            <p:nvPr/>
          </p:nvGrpSpPr>
          <p:grpSpPr>
            <a:xfrm>
              <a:off x="2244083" y="1584188"/>
              <a:ext cx="483478" cy="669969"/>
              <a:chOff x="5377363" y="1516169"/>
              <a:chExt cx="257357" cy="356627"/>
            </a:xfrm>
            <a:solidFill>
              <a:schemeClr val="bg2"/>
            </a:solidFill>
          </p:grpSpPr>
          <p:sp>
            <p:nvSpPr>
              <p:cNvPr id="88" name="Google Shape;9802;p64">
                <a:extLst>
                  <a:ext uri="{FF2B5EF4-FFF2-40B4-BE49-F238E27FC236}">
                    <a16:creationId xmlns:a16="http://schemas.microsoft.com/office/drawing/2014/main" id="{1BF7190C-5369-B43E-D752-32A759CA47C6}"/>
                  </a:ext>
                </a:extLst>
              </p:cNvPr>
              <p:cNvSpPr/>
              <p:nvPr/>
            </p:nvSpPr>
            <p:spPr>
              <a:xfrm>
                <a:off x="5377363" y="1516169"/>
                <a:ext cx="257357" cy="356627"/>
              </a:xfrm>
              <a:custGeom>
                <a:avLst/>
                <a:gdLst/>
                <a:ahLst/>
                <a:cxnLst/>
                <a:rect l="l" t="t" r="r" b="b"/>
                <a:pathLst>
                  <a:path w="8086" h="11205" extrusionOk="0">
                    <a:moveTo>
                      <a:pt x="4073" y="334"/>
                    </a:moveTo>
                    <a:cubicBezTo>
                      <a:pt x="4263" y="334"/>
                      <a:pt x="4430" y="441"/>
                      <a:pt x="4525" y="608"/>
                    </a:cubicBezTo>
                    <a:cubicBezTo>
                      <a:pt x="4561" y="656"/>
                      <a:pt x="4620" y="679"/>
                      <a:pt x="4680" y="679"/>
                    </a:cubicBezTo>
                    <a:lnTo>
                      <a:pt x="5299" y="679"/>
                    </a:lnTo>
                    <a:cubicBezTo>
                      <a:pt x="5406" y="679"/>
                      <a:pt x="5490" y="775"/>
                      <a:pt x="5490" y="870"/>
                    </a:cubicBezTo>
                    <a:lnTo>
                      <a:pt x="5490" y="1406"/>
                    </a:lnTo>
                    <a:lnTo>
                      <a:pt x="2668" y="1406"/>
                    </a:lnTo>
                    <a:lnTo>
                      <a:pt x="2668" y="870"/>
                    </a:lnTo>
                    <a:lnTo>
                      <a:pt x="2644" y="870"/>
                    </a:lnTo>
                    <a:cubicBezTo>
                      <a:pt x="2644" y="775"/>
                      <a:pt x="2727" y="679"/>
                      <a:pt x="2835" y="679"/>
                    </a:cubicBezTo>
                    <a:lnTo>
                      <a:pt x="3454" y="679"/>
                    </a:lnTo>
                    <a:cubicBezTo>
                      <a:pt x="3513" y="679"/>
                      <a:pt x="3573" y="656"/>
                      <a:pt x="3608" y="608"/>
                    </a:cubicBezTo>
                    <a:cubicBezTo>
                      <a:pt x="3716" y="441"/>
                      <a:pt x="3870" y="334"/>
                      <a:pt x="4073" y="334"/>
                    </a:cubicBezTo>
                    <a:close/>
                    <a:moveTo>
                      <a:pt x="7395" y="1037"/>
                    </a:moveTo>
                    <a:cubicBezTo>
                      <a:pt x="7597" y="1037"/>
                      <a:pt x="7764" y="1203"/>
                      <a:pt x="7764" y="1394"/>
                    </a:cubicBezTo>
                    <a:lnTo>
                      <a:pt x="7764" y="10514"/>
                    </a:lnTo>
                    <a:cubicBezTo>
                      <a:pt x="7764" y="10716"/>
                      <a:pt x="7597" y="10871"/>
                      <a:pt x="7395" y="10871"/>
                    </a:cubicBezTo>
                    <a:lnTo>
                      <a:pt x="727" y="10871"/>
                    </a:lnTo>
                    <a:cubicBezTo>
                      <a:pt x="537" y="10871"/>
                      <a:pt x="370" y="10704"/>
                      <a:pt x="370" y="10514"/>
                    </a:cubicBezTo>
                    <a:lnTo>
                      <a:pt x="370" y="1394"/>
                    </a:lnTo>
                    <a:cubicBezTo>
                      <a:pt x="370" y="1203"/>
                      <a:pt x="537" y="1037"/>
                      <a:pt x="727" y="1037"/>
                    </a:cubicBezTo>
                    <a:lnTo>
                      <a:pt x="2323" y="1037"/>
                    </a:lnTo>
                    <a:lnTo>
                      <a:pt x="2323" y="1572"/>
                    </a:lnTo>
                    <a:cubicBezTo>
                      <a:pt x="2323" y="1668"/>
                      <a:pt x="2406" y="1739"/>
                      <a:pt x="2489" y="1739"/>
                    </a:cubicBezTo>
                    <a:lnTo>
                      <a:pt x="5644" y="1739"/>
                    </a:lnTo>
                    <a:cubicBezTo>
                      <a:pt x="5728" y="1739"/>
                      <a:pt x="5811" y="1668"/>
                      <a:pt x="5811" y="1572"/>
                    </a:cubicBezTo>
                    <a:lnTo>
                      <a:pt x="5811" y="1037"/>
                    </a:lnTo>
                    <a:close/>
                    <a:moveTo>
                      <a:pt x="4037" y="1"/>
                    </a:moveTo>
                    <a:cubicBezTo>
                      <a:pt x="3751" y="1"/>
                      <a:pt x="3501" y="132"/>
                      <a:pt x="3335" y="358"/>
                    </a:cubicBezTo>
                    <a:lnTo>
                      <a:pt x="2799" y="358"/>
                    </a:lnTo>
                    <a:cubicBezTo>
                      <a:pt x="2585" y="358"/>
                      <a:pt x="2382" y="501"/>
                      <a:pt x="2311" y="715"/>
                    </a:cubicBezTo>
                    <a:lnTo>
                      <a:pt x="691" y="715"/>
                    </a:lnTo>
                    <a:cubicBezTo>
                      <a:pt x="299" y="715"/>
                      <a:pt x="1" y="1025"/>
                      <a:pt x="1" y="1394"/>
                    </a:cubicBezTo>
                    <a:lnTo>
                      <a:pt x="1" y="10514"/>
                    </a:lnTo>
                    <a:cubicBezTo>
                      <a:pt x="1" y="10907"/>
                      <a:pt x="322" y="11204"/>
                      <a:pt x="691" y="11204"/>
                    </a:cubicBezTo>
                    <a:lnTo>
                      <a:pt x="7359" y="11204"/>
                    </a:lnTo>
                    <a:cubicBezTo>
                      <a:pt x="7740" y="11204"/>
                      <a:pt x="8038" y="10895"/>
                      <a:pt x="8038" y="10514"/>
                    </a:cubicBezTo>
                    <a:lnTo>
                      <a:pt x="8038" y="1394"/>
                    </a:lnTo>
                    <a:cubicBezTo>
                      <a:pt x="8085" y="1025"/>
                      <a:pt x="7776" y="715"/>
                      <a:pt x="7383" y="715"/>
                    </a:cubicBezTo>
                    <a:lnTo>
                      <a:pt x="5763" y="715"/>
                    </a:lnTo>
                    <a:cubicBezTo>
                      <a:pt x="5692" y="501"/>
                      <a:pt x="5490" y="358"/>
                      <a:pt x="5275" y="358"/>
                    </a:cubicBezTo>
                    <a:lnTo>
                      <a:pt x="4740" y="358"/>
                    </a:lnTo>
                    <a:cubicBezTo>
                      <a:pt x="4573" y="132"/>
                      <a:pt x="4323" y="1"/>
                      <a:pt x="40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803;p64">
                <a:extLst>
                  <a:ext uri="{FF2B5EF4-FFF2-40B4-BE49-F238E27FC236}">
                    <a16:creationId xmlns:a16="http://schemas.microsoft.com/office/drawing/2014/main" id="{94CBAC1C-78C7-BD75-C0A5-C7DF3698652D}"/>
                  </a:ext>
                </a:extLst>
              </p:cNvPr>
              <p:cNvSpPr/>
              <p:nvPr/>
            </p:nvSpPr>
            <p:spPr>
              <a:xfrm>
                <a:off x="5501681" y="1538925"/>
                <a:ext cx="10248" cy="10248"/>
              </a:xfrm>
              <a:custGeom>
                <a:avLst/>
                <a:gdLst/>
                <a:ahLst/>
                <a:cxnLst/>
                <a:rect l="l" t="t" r="r" b="b"/>
                <a:pathLst>
                  <a:path w="322" h="322" extrusionOk="0">
                    <a:moveTo>
                      <a:pt x="167" y="0"/>
                    </a:moveTo>
                    <a:cubicBezTo>
                      <a:pt x="72" y="0"/>
                      <a:pt x="0" y="71"/>
                      <a:pt x="0" y="155"/>
                    </a:cubicBezTo>
                    <a:cubicBezTo>
                      <a:pt x="0" y="250"/>
                      <a:pt x="72" y="322"/>
                      <a:pt x="167" y="322"/>
                    </a:cubicBezTo>
                    <a:cubicBezTo>
                      <a:pt x="250" y="322"/>
                      <a:pt x="322" y="250"/>
                      <a:pt x="322" y="155"/>
                    </a:cubicBezTo>
                    <a:cubicBezTo>
                      <a:pt x="322" y="71"/>
                      <a:pt x="250"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804;p64">
                <a:extLst>
                  <a:ext uri="{FF2B5EF4-FFF2-40B4-BE49-F238E27FC236}">
                    <a16:creationId xmlns:a16="http://schemas.microsoft.com/office/drawing/2014/main" id="{2143AF03-BEA3-8332-E989-5F6AAAB65BFF}"/>
                  </a:ext>
                </a:extLst>
              </p:cNvPr>
              <p:cNvSpPr/>
              <p:nvPr/>
            </p:nvSpPr>
            <p:spPr>
              <a:xfrm>
                <a:off x="5401233" y="1560886"/>
                <a:ext cx="211112" cy="278554"/>
              </a:xfrm>
              <a:custGeom>
                <a:avLst/>
                <a:gdLst/>
                <a:ahLst/>
                <a:cxnLst/>
                <a:rect l="l" t="t" r="r" b="b"/>
                <a:pathLst>
                  <a:path w="6633" h="8752" extrusionOk="0">
                    <a:moveTo>
                      <a:pt x="156" y="1"/>
                    </a:moveTo>
                    <a:cubicBezTo>
                      <a:pt x="72" y="1"/>
                      <a:pt x="1" y="84"/>
                      <a:pt x="1" y="167"/>
                    </a:cubicBezTo>
                    <a:lnTo>
                      <a:pt x="1" y="8597"/>
                    </a:lnTo>
                    <a:cubicBezTo>
                      <a:pt x="1" y="8680"/>
                      <a:pt x="72" y="8752"/>
                      <a:pt x="156" y="8752"/>
                    </a:cubicBezTo>
                    <a:lnTo>
                      <a:pt x="6466" y="8752"/>
                    </a:lnTo>
                    <a:cubicBezTo>
                      <a:pt x="6561" y="8752"/>
                      <a:pt x="6633" y="8680"/>
                      <a:pt x="6633" y="8597"/>
                    </a:cubicBezTo>
                    <a:lnTo>
                      <a:pt x="6633" y="167"/>
                    </a:lnTo>
                    <a:cubicBezTo>
                      <a:pt x="6633" y="84"/>
                      <a:pt x="6561" y="1"/>
                      <a:pt x="6478" y="1"/>
                    </a:cubicBezTo>
                    <a:lnTo>
                      <a:pt x="5597" y="1"/>
                    </a:lnTo>
                    <a:cubicBezTo>
                      <a:pt x="5502" y="1"/>
                      <a:pt x="5430" y="84"/>
                      <a:pt x="5430" y="167"/>
                    </a:cubicBezTo>
                    <a:cubicBezTo>
                      <a:pt x="5430" y="263"/>
                      <a:pt x="5502" y="334"/>
                      <a:pt x="5597" y="334"/>
                    </a:cubicBezTo>
                    <a:lnTo>
                      <a:pt x="6311" y="334"/>
                    </a:lnTo>
                    <a:lnTo>
                      <a:pt x="6311" y="8430"/>
                    </a:lnTo>
                    <a:lnTo>
                      <a:pt x="322" y="8430"/>
                    </a:lnTo>
                    <a:lnTo>
                      <a:pt x="322" y="334"/>
                    </a:lnTo>
                    <a:lnTo>
                      <a:pt x="1037" y="334"/>
                    </a:lnTo>
                    <a:cubicBezTo>
                      <a:pt x="1132" y="334"/>
                      <a:pt x="1203" y="263"/>
                      <a:pt x="1203" y="167"/>
                    </a:cubicBezTo>
                    <a:cubicBezTo>
                      <a:pt x="1203" y="84"/>
                      <a:pt x="1132" y="1"/>
                      <a:pt x="10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805;p64">
                <a:extLst>
                  <a:ext uri="{FF2B5EF4-FFF2-40B4-BE49-F238E27FC236}">
                    <a16:creationId xmlns:a16="http://schemas.microsoft.com/office/drawing/2014/main" id="{23E529B8-ADB7-5402-8773-8473EF35EFE1}"/>
                  </a:ext>
                </a:extLst>
              </p:cNvPr>
              <p:cNvSpPr/>
              <p:nvPr/>
            </p:nvSpPr>
            <p:spPr>
              <a:xfrm>
                <a:off x="5434207" y="1672664"/>
                <a:ext cx="33387" cy="33387"/>
              </a:xfrm>
              <a:custGeom>
                <a:avLst/>
                <a:gdLst/>
                <a:ahLst/>
                <a:cxnLst/>
                <a:rect l="l" t="t" r="r" b="b"/>
                <a:pathLst>
                  <a:path w="1049" h="1049" extrusionOk="0">
                    <a:moveTo>
                      <a:pt x="525" y="311"/>
                    </a:moveTo>
                    <a:cubicBezTo>
                      <a:pt x="632" y="311"/>
                      <a:pt x="715" y="406"/>
                      <a:pt x="715" y="513"/>
                    </a:cubicBezTo>
                    <a:cubicBezTo>
                      <a:pt x="703" y="608"/>
                      <a:pt x="632" y="703"/>
                      <a:pt x="525" y="703"/>
                    </a:cubicBezTo>
                    <a:cubicBezTo>
                      <a:pt x="418" y="703"/>
                      <a:pt x="334" y="608"/>
                      <a:pt x="334" y="513"/>
                    </a:cubicBezTo>
                    <a:cubicBezTo>
                      <a:pt x="334" y="406"/>
                      <a:pt x="418" y="311"/>
                      <a:pt x="525" y="311"/>
                    </a:cubicBezTo>
                    <a:close/>
                    <a:moveTo>
                      <a:pt x="525" y="1"/>
                    </a:moveTo>
                    <a:cubicBezTo>
                      <a:pt x="239" y="1"/>
                      <a:pt x="1" y="239"/>
                      <a:pt x="1" y="525"/>
                    </a:cubicBezTo>
                    <a:cubicBezTo>
                      <a:pt x="1" y="811"/>
                      <a:pt x="239" y="1049"/>
                      <a:pt x="525" y="1049"/>
                    </a:cubicBezTo>
                    <a:cubicBezTo>
                      <a:pt x="810" y="1049"/>
                      <a:pt x="1049" y="811"/>
                      <a:pt x="1049" y="525"/>
                    </a:cubicBezTo>
                    <a:cubicBezTo>
                      <a:pt x="1049" y="239"/>
                      <a:pt x="810" y="1"/>
                      <a:pt x="5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806;p64">
                <a:extLst>
                  <a:ext uri="{FF2B5EF4-FFF2-40B4-BE49-F238E27FC236}">
                    <a16:creationId xmlns:a16="http://schemas.microsoft.com/office/drawing/2014/main" id="{60D7B27E-02B7-9330-19F9-EDAA60A61B0B}"/>
                  </a:ext>
                </a:extLst>
              </p:cNvPr>
              <p:cNvSpPr/>
              <p:nvPr/>
            </p:nvSpPr>
            <p:spPr>
              <a:xfrm>
                <a:off x="5434207" y="1723079"/>
                <a:ext cx="33387" cy="33005"/>
              </a:xfrm>
              <a:custGeom>
                <a:avLst/>
                <a:gdLst/>
                <a:ahLst/>
                <a:cxnLst/>
                <a:rect l="l" t="t" r="r" b="b"/>
                <a:pathLst>
                  <a:path w="1049" h="1037" extrusionOk="0">
                    <a:moveTo>
                      <a:pt x="525" y="310"/>
                    </a:moveTo>
                    <a:cubicBezTo>
                      <a:pt x="632" y="310"/>
                      <a:pt x="715" y="405"/>
                      <a:pt x="715" y="501"/>
                    </a:cubicBezTo>
                    <a:cubicBezTo>
                      <a:pt x="703" y="608"/>
                      <a:pt x="632" y="703"/>
                      <a:pt x="525" y="703"/>
                    </a:cubicBezTo>
                    <a:cubicBezTo>
                      <a:pt x="418" y="703"/>
                      <a:pt x="334" y="608"/>
                      <a:pt x="334" y="501"/>
                    </a:cubicBezTo>
                    <a:cubicBezTo>
                      <a:pt x="334" y="405"/>
                      <a:pt x="418" y="310"/>
                      <a:pt x="525" y="310"/>
                    </a:cubicBezTo>
                    <a:close/>
                    <a:moveTo>
                      <a:pt x="525" y="0"/>
                    </a:moveTo>
                    <a:cubicBezTo>
                      <a:pt x="239" y="0"/>
                      <a:pt x="1" y="239"/>
                      <a:pt x="1" y="512"/>
                    </a:cubicBezTo>
                    <a:cubicBezTo>
                      <a:pt x="1" y="798"/>
                      <a:pt x="239" y="1036"/>
                      <a:pt x="525" y="1036"/>
                    </a:cubicBezTo>
                    <a:cubicBezTo>
                      <a:pt x="810" y="1036"/>
                      <a:pt x="1049" y="798"/>
                      <a:pt x="1049" y="512"/>
                    </a:cubicBezTo>
                    <a:cubicBezTo>
                      <a:pt x="1049" y="239"/>
                      <a:pt x="810" y="0"/>
                      <a:pt x="5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807;p64">
                <a:extLst>
                  <a:ext uri="{FF2B5EF4-FFF2-40B4-BE49-F238E27FC236}">
                    <a16:creationId xmlns:a16="http://schemas.microsoft.com/office/drawing/2014/main" id="{91A812E9-49C4-A848-C296-19B253F08638}"/>
                  </a:ext>
                </a:extLst>
              </p:cNvPr>
              <p:cNvSpPr/>
              <p:nvPr/>
            </p:nvSpPr>
            <p:spPr>
              <a:xfrm>
                <a:off x="5434207" y="1773112"/>
                <a:ext cx="33387" cy="33355"/>
              </a:xfrm>
              <a:custGeom>
                <a:avLst/>
                <a:gdLst/>
                <a:ahLst/>
                <a:cxnLst/>
                <a:rect l="l" t="t" r="r" b="b"/>
                <a:pathLst>
                  <a:path w="1049" h="1048" extrusionOk="0">
                    <a:moveTo>
                      <a:pt x="525" y="310"/>
                    </a:moveTo>
                    <a:cubicBezTo>
                      <a:pt x="632" y="310"/>
                      <a:pt x="715" y="405"/>
                      <a:pt x="715" y="512"/>
                    </a:cubicBezTo>
                    <a:cubicBezTo>
                      <a:pt x="703" y="619"/>
                      <a:pt x="632" y="703"/>
                      <a:pt x="525" y="703"/>
                    </a:cubicBezTo>
                    <a:cubicBezTo>
                      <a:pt x="418" y="703"/>
                      <a:pt x="334" y="607"/>
                      <a:pt x="334" y="512"/>
                    </a:cubicBezTo>
                    <a:cubicBezTo>
                      <a:pt x="334" y="405"/>
                      <a:pt x="418" y="310"/>
                      <a:pt x="525" y="310"/>
                    </a:cubicBezTo>
                    <a:close/>
                    <a:moveTo>
                      <a:pt x="525" y="0"/>
                    </a:moveTo>
                    <a:cubicBezTo>
                      <a:pt x="239" y="0"/>
                      <a:pt x="1" y="238"/>
                      <a:pt x="1" y="524"/>
                    </a:cubicBezTo>
                    <a:cubicBezTo>
                      <a:pt x="1" y="810"/>
                      <a:pt x="239" y="1048"/>
                      <a:pt x="525" y="1048"/>
                    </a:cubicBezTo>
                    <a:cubicBezTo>
                      <a:pt x="810" y="1048"/>
                      <a:pt x="1049" y="810"/>
                      <a:pt x="1049" y="524"/>
                    </a:cubicBezTo>
                    <a:cubicBezTo>
                      <a:pt x="1025" y="226"/>
                      <a:pt x="810" y="0"/>
                      <a:pt x="5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808;p64">
                <a:extLst>
                  <a:ext uri="{FF2B5EF4-FFF2-40B4-BE49-F238E27FC236}">
                    <a16:creationId xmlns:a16="http://schemas.microsoft.com/office/drawing/2014/main" id="{1F34704B-F973-4DCD-A679-A931F68A6978}"/>
                  </a:ext>
                </a:extLst>
              </p:cNvPr>
              <p:cNvSpPr/>
              <p:nvPr/>
            </p:nvSpPr>
            <p:spPr>
              <a:xfrm>
                <a:off x="5478924" y="1672664"/>
                <a:ext cx="60663" cy="10662"/>
              </a:xfrm>
              <a:custGeom>
                <a:avLst/>
                <a:gdLst/>
                <a:ahLst/>
                <a:cxnLst/>
                <a:rect l="l" t="t" r="r" b="b"/>
                <a:pathLst>
                  <a:path w="1906" h="335" extrusionOk="0">
                    <a:moveTo>
                      <a:pt x="167" y="1"/>
                    </a:moveTo>
                    <a:cubicBezTo>
                      <a:pt x="72" y="1"/>
                      <a:pt x="1" y="84"/>
                      <a:pt x="1" y="168"/>
                    </a:cubicBezTo>
                    <a:cubicBezTo>
                      <a:pt x="1" y="263"/>
                      <a:pt x="72" y="334"/>
                      <a:pt x="167" y="334"/>
                    </a:cubicBezTo>
                    <a:lnTo>
                      <a:pt x="1739" y="334"/>
                    </a:lnTo>
                    <a:cubicBezTo>
                      <a:pt x="1822" y="334"/>
                      <a:pt x="1906" y="263"/>
                      <a:pt x="1906" y="168"/>
                    </a:cubicBezTo>
                    <a:cubicBezTo>
                      <a:pt x="1906" y="84"/>
                      <a:pt x="1846" y="1"/>
                      <a:pt x="17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809;p64">
                <a:extLst>
                  <a:ext uri="{FF2B5EF4-FFF2-40B4-BE49-F238E27FC236}">
                    <a16:creationId xmlns:a16="http://schemas.microsoft.com/office/drawing/2014/main" id="{132E6B9A-6770-B258-7447-1E45B53EF1A3}"/>
                  </a:ext>
                </a:extLst>
              </p:cNvPr>
              <p:cNvSpPr/>
              <p:nvPr/>
            </p:nvSpPr>
            <p:spPr>
              <a:xfrm>
                <a:off x="5478924" y="1695039"/>
                <a:ext cx="99716" cy="10630"/>
              </a:xfrm>
              <a:custGeom>
                <a:avLst/>
                <a:gdLst/>
                <a:ahLst/>
                <a:cxnLst/>
                <a:rect l="l" t="t" r="r" b="b"/>
                <a:pathLst>
                  <a:path w="3133" h="334" extrusionOk="0">
                    <a:moveTo>
                      <a:pt x="156" y="0"/>
                    </a:moveTo>
                    <a:cubicBezTo>
                      <a:pt x="72" y="0"/>
                      <a:pt x="1" y="72"/>
                      <a:pt x="1" y="167"/>
                    </a:cubicBezTo>
                    <a:cubicBezTo>
                      <a:pt x="1" y="250"/>
                      <a:pt x="72" y="334"/>
                      <a:pt x="156" y="334"/>
                    </a:cubicBezTo>
                    <a:lnTo>
                      <a:pt x="2977" y="334"/>
                    </a:lnTo>
                    <a:cubicBezTo>
                      <a:pt x="3061" y="334"/>
                      <a:pt x="3132" y="250"/>
                      <a:pt x="3132" y="167"/>
                    </a:cubicBezTo>
                    <a:cubicBezTo>
                      <a:pt x="3132" y="72"/>
                      <a:pt x="3061" y="0"/>
                      <a:pt x="29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810;p64">
                <a:extLst>
                  <a:ext uri="{FF2B5EF4-FFF2-40B4-BE49-F238E27FC236}">
                    <a16:creationId xmlns:a16="http://schemas.microsoft.com/office/drawing/2014/main" id="{3FA0DDD5-7B6B-444B-38BA-501D312674CA}"/>
                  </a:ext>
                </a:extLst>
              </p:cNvPr>
              <p:cNvSpPr/>
              <p:nvPr/>
            </p:nvSpPr>
            <p:spPr>
              <a:xfrm>
                <a:off x="5478924" y="1723079"/>
                <a:ext cx="60663" cy="10248"/>
              </a:xfrm>
              <a:custGeom>
                <a:avLst/>
                <a:gdLst/>
                <a:ahLst/>
                <a:cxnLst/>
                <a:rect l="l" t="t" r="r" b="b"/>
                <a:pathLst>
                  <a:path w="1906" h="322" extrusionOk="0">
                    <a:moveTo>
                      <a:pt x="167" y="0"/>
                    </a:moveTo>
                    <a:cubicBezTo>
                      <a:pt x="72" y="0"/>
                      <a:pt x="1" y="72"/>
                      <a:pt x="1" y="167"/>
                    </a:cubicBezTo>
                    <a:cubicBezTo>
                      <a:pt x="1" y="251"/>
                      <a:pt x="72" y="322"/>
                      <a:pt x="167" y="322"/>
                    </a:cubicBezTo>
                    <a:lnTo>
                      <a:pt x="1739" y="322"/>
                    </a:lnTo>
                    <a:cubicBezTo>
                      <a:pt x="1822" y="322"/>
                      <a:pt x="1906" y="251"/>
                      <a:pt x="1906" y="167"/>
                    </a:cubicBezTo>
                    <a:cubicBezTo>
                      <a:pt x="1906" y="72"/>
                      <a:pt x="1846" y="0"/>
                      <a:pt x="17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811;p64">
                <a:extLst>
                  <a:ext uri="{FF2B5EF4-FFF2-40B4-BE49-F238E27FC236}">
                    <a16:creationId xmlns:a16="http://schemas.microsoft.com/office/drawing/2014/main" id="{7256AF8E-024C-737D-4CF6-2B1740EC38EF}"/>
                  </a:ext>
                </a:extLst>
              </p:cNvPr>
              <p:cNvSpPr/>
              <p:nvPr/>
            </p:nvSpPr>
            <p:spPr>
              <a:xfrm>
                <a:off x="5478924" y="1745422"/>
                <a:ext cx="99716" cy="10280"/>
              </a:xfrm>
              <a:custGeom>
                <a:avLst/>
                <a:gdLst/>
                <a:ahLst/>
                <a:cxnLst/>
                <a:rect l="l" t="t" r="r" b="b"/>
                <a:pathLst>
                  <a:path w="3133" h="323" extrusionOk="0">
                    <a:moveTo>
                      <a:pt x="156" y="1"/>
                    </a:moveTo>
                    <a:cubicBezTo>
                      <a:pt x="72" y="1"/>
                      <a:pt x="1" y="72"/>
                      <a:pt x="1" y="156"/>
                    </a:cubicBezTo>
                    <a:cubicBezTo>
                      <a:pt x="1" y="251"/>
                      <a:pt x="72" y="322"/>
                      <a:pt x="156" y="322"/>
                    </a:cubicBezTo>
                    <a:lnTo>
                      <a:pt x="2977" y="322"/>
                    </a:lnTo>
                    <a:cubicBezTo>
                      <a:pt x="3061" y="322"/>
                      <a:pt x="3132" y="251"/>
                      <a:pt x="3132" y="156"/>
                    </a:cubicBezTo>
                    <a:cubicBezTo>
                      <a:pt x="3132" y="72"/>
                      <a:pt x="3061" y="1"/>
                      <a:pt x="29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12;p64">
                <a:extLst>
                  <a:ext uri="{FF2B5EF4-FFF2-40B4-BE49-F238E27FC236}">
                    <a16:creationId xmlns:a16="http://schemas.microsoft.com/office/drawing/2014/main" id="{67FE455D-EB10-0C55-5EF9-B5221D0C162F}"/>
                  </a:ext>
                </a:extLst>
              </p:cNvPr>
              <p:cNvSpPr/>
              <p:nvPr/>
            </p:nvSpPr>
            <p:spPr>
              <a:xfrm>
                <a:off x="5478924" y="1773112"/>
                <a:ext cx="60663" cy="10630"/>
              </a:xfrm>
              <a:custGeom>
                <a:avLst/>
                <a:gdLst/>
                <a:ahLst/>
                <a:cxnLst/>
                <a:rect l="l" t="t" r="r" b="b"/>
                <a:pathLst>
                  <a:path w="1906" h="334" extrusionOk="0">
                    <a:moveTo>
                      <a:pt x="167" y="0"/>
                    </a:moveTo>
                    <a:cubicBezTo>
                      <a:pt x="72" y="0"/>
                      <a:pt x="1" y="83"/>
                      <a:pt x="1" y="167"/>
                    </a:cubicBezTo>
                    <a:cubicBezTo>
                      <a:pt x="1" y="262"/>
                      <a:pt x="72" y="333"/>
                      <a:pt x="167" y="333"/>
                    </a:cubicBezTo>
                    <a:lnTo>
                      <a:pt x="1739" y="333"/>
                    </a:lnTo>
                    <a:cubicBezTo>
                      <a:pt x="1822" y="333"/>
                      <a:pt x="1906" y="262"/>
                      <a:pt x="1906" y="167"/>
                    </a:cubicBezTo>
                    <a:cubicBezTo>
                      <a:pt x="1906" y="83"/>
                      <a:pt x="1846" y="0"/>
                      <a:pt x="17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813;p64">
                <a:extLst>
                  <a:ext uri="{FF2B5EF4-FFF2-40B4-BE49-F238E27FC236}">
                    <a16:creationId xmlns:a16="http://schemas.microsoft.com/office/drawing/2014/main" id="{A0DE86B7-21D0-D811-EAD1-832A6554F688}"/>
                  </a:ext>
                </a:extLst>
              </p:cNvPr>
              <p:cNvSpPr/>
              <p:nvPr/>
            </p:nvSpPr>
            <p:spPr>
              <a:xfrm>
                <a:off x="5478924" y="1795455"/>
                <a:ext cx="99716" cy="10630"/>
              </a:xfrm>
              <a:custGeom>
                <a:avLst/>
                <a:gdLst/>
                <a:ahLst/>
                <a:cxnLst/>
                <a:rect l="l" t="t" r="r" b="b"/>
                <a:pathLst>
                  <a:path w="3133" h="334" extrusionOk="0">
                    <a:moveTo>
                      <a:pt x="156" y="1"/>
                    </a:moveTo>
                    <a:cubicBezTo>
                      <a:pt x="72" y="1"/>
                      <a:pt x="1" y="72"/>
                      <a:pt x="1" y="167"/>
                    </a:cubicBezTo>
                    <a:cubicBezTo>
                      <a:pt x="1" y="251"/>
                      <a:pt x="72" y="334"/>
                      <a:pt x="156" y="334"/>
                    </a:cubicBezTo>
                    <a:lnTo>
                      <a:pt x="2977" y="334"/>
                    </a:lnTo>
                    <a:cubicBezTo>
                      <a:pt x="3061" y="334"/>
                      <a:pt x="3132" y="251"/>
                      <a:pt x="3132" y="167"/>
                    </a:cubicBezTo>
                    <a:cubicBezTo>
                      <a:pt x="3132" y="72"/>
                      <a:pt x="3061" y="1"/>
                      <a:pt x="29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9814;p64">
                <a:extLst>
                  <a:ext uri="{FF2B5EF4-FFF2-40B4-BE49-F238E27FC236}">
                    <a16:creationId xmlns:a16="http://schemas.microsoft.com/office/drawing/2014/main" id="{1C04334A-C6B5-BE28-0D15-1FC79B269C5B}"/>
                  </a:ext>
                </a:extLst>
              </p:cNvPr>
              <p:cNvSpPr/>
              <p:nvPr/>
            </p:nvSpPr>
            <p:spPr>
              <a:xfrm>
                <a:off x="5478924" y="1588926"/>
                <a:ext cx="99716" cy="10662"/>
              </a:xfrm>
              <a:custGeom>
                <a:avLst/>
                <a:gdLst/>
                <a:ahLst/>
                <a:cxnLst/>
                <a:rect l="l" t="t" r="r" b="b"/>
                <a:pathLst>
                  <a:path w="3133" h="335" extrusionOk="0">
                    <a:moveTo>
                      <a:pt x="156" y="1"/>
                    </a:moveTo>
                    <a:cubicBezTo>
                      <a:pt x="72" y="1"/>
                      <a:pt x="1" y="72"/>
                      <a:pt x="1" y="167"/>
                    </a:cubicBezTo>
                    <a:cubicBezTo>
                      <a:pt x="1" y="251"/>
                      <a:pt x="72" y="334"/>
                      <a:pt x="156" y="334"/>
                    </a:cubicBezTo>
                    <a:lnTo>
                      <a:pt x="2977" y="334"/>
                    </a:lnTo>
                    <a:cubicBezTo>
                      <a:pt x="3061" y="334"/>
                      <a:pt x="3132" y="251"/>
                      <a:pt x="3132" y="167"/>
                    </a:cubicBezTo>
                    <a:cubicBezTo>
                      <a:pt x="3132" y="72"/>
                      <a:pt x="3061" y="1"/>
                      <a:pt x="29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9815;p64">
                <a:extLst>
                  <a:ext uri="{FF2B5EF4-FFF2-40B4-BE49-F238E27FC236}">
                    <a16:creationId xmlns:a16="http://schemas.microsoft.com/office/drawing/2014/main" id="{A8D69C44-774B-2ACE-9006-F7CF34F1BCB0}"/>
                  </a:ext>
                </a:extLst>
              </p:cNvPr>
              <p:cNvSpPr/>
              <p:nvPr/>
            </p:nvSpPr>
            <p:spPr>
              <a:xfrm>
                <a:off x="5434207" y="1639341"/>
                <a:ext cx="144783" cy="10248"/>
              </a:xfrm>
              <a:custGeom>
                <a:avLst/>
                <a:gdLst/>
                <a:ahLst/>
                <a:cxnLst/>
                <a:rect l="l" t="t" r="r" b="b"/>
                <a:pathLst>
                  <a:path w="4549" h="322" extrusionOk="0">
                    <a:moveTo>
                      <a:pt x="167" y="0"/>
                    </a:moveTo>
                    <a:cubicBezTo>
                      <a:pt x="84" y="0"/>
                      <a:pt x="1" y="72"/>
                      <a:pt x="1" y="155"/>
                    </a:cubicBezTo>
                    <a:cubicBezTo>
                      <a:pt x="1" y="250"/>
                      <a:pt x="84" y="322"/>
                      <a:pt x="167" y="322"/>
                    </a:cubicBezTo>
                    <a:lnTo>
                      <a:pt x="4382" y="322"/>
                    </a:lnTo>
                    <a:cubicBezTo>
                      <a:pt x="4466" y="322"/>
                      <a:pt x="4537" y="250"/>
                      <a:pt x="4537" y="155"/>
                    </a:cubicBezTo>
                    <a:cubicBezTo>
                      <a:pt x="4549" y="72"/>
                      <a:pt x="4466" y="0"/>
                      <a:pt x="43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816;p64">
                <a:extLst>
                  <a:ext uri="{FF2B5EF4-FFF2-40B4-BE49-F238E27FC236}">
                    <a16:creationId xmlns:a16="http://schemas.microsoft.com/office/drawing/2014/main" id="{5AFE2EC4-DD9D-98B5-F5AF-4A5B350B7C79}"/>
                  </a:ext>
                </a:extLst>
              </p:cNvPr>
              <p:cNvSpPr/>
              <p:nvPr/>
            </p:nvSpPr>
            <p:spPr>
              <a:xfrm>
                <a:off x="5479306" y="1611301"/>
                <a:ext cx="26926" cy="10248"/>
              </a:xfrm>
              <a:custGeom>
                <a:avLst/>
                <a:gdLst/>
                <a:ahLst/>
                <a:cxnLst/>
                <a:rect l="l" t="t" r="r" b="b"/>
                <a:pathLst>
                  <a:path w="846" h="322" extrusionOk="0">
                    <a:moveTo>
                      <a:pt x="167" y="0"/>
                    </a:moveTo>
                    <a:cubicBezTo>
                      <a:pt x="72" y="0"/>
                      <a:pt x="1" y="72"/>
                      <a:pt x="1" y="167"/>
                    </a:cubicBezTo>
                    <a:cubicBezTo>
                      <a:pt x="1" y="250"/>
                      <a:pt x="72" y="322"/>
                      <a:pt x="167" y="322"/>
                    </a:cubicBezTo>
                    <a:lnTo>
                      <a:pt x="691" y="322"/>
                    </a:lnTo>
                    <a:cubicBezTo>
                      <a:pt x="775" y="322"/>
                      <a:pt x="846" y="250"/>
                      <a:pt x="846" y="167"/>
                    </a:cubicBezTo>
                    <a:cubicBezTo>
                      <a:pt x="846" y="72"/>
                      <a:pt x="775" y="0"/>
                      <a:pt x="6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9817;p64">
                <a:extLst>
                  <a:ext uri="{FF2B5EF4-FFF2-40B4-BE49-F238E27FC236}">
                    <a16:creationId xmlns:a16="http://schemas.microsoft.com/office/drawing/2014/main" id="{C1D3DCC2-4F7B-E570-C8E6-84D02E2033C3}"/>
                  </a:ext>
                </a:extLst>
              </p:cNvPr>
              <p:cNvSpPr/>
              <p:nvPr/>
            </p:nvSpPr>
            <p:spPr>
              <a:xfrm>
                <a:off x="5518327" y="1611301"/>
                <a:ext cx="26958" cy="10248"/>
              </a:xfrm>
              <a:custGeom>
                <a:avLst/>
                <a:gdLst/>
                <a:ahLst/>
                <a:cxnLst/>
                <a:rect l="l" t="t" r="r" b="b"/>
                <a:pathLst>
                  <a:path w="847" h="322" extrusionOk="0">
                    <a:moveTo>
                      <a:pt x="156" y="0"/>
                    </a:moveTo>
                    <a:cubicBezTo>
                      <a:pt x="72" y="0"/>
                      <a:pt x="1" y="72"/>
                      <a:pt x="1" y="167"/>
                    </a:cubicBezTo>
                    <a:cubicBezTo>
                      <a:pt x="1" y="250"/>
                      <a:pt x="72" y="322"/>
                      <a:pt x="156" y="322"/>
                    </a:cubicBezTo>
                    <a:lnTo>
                      <a:pt x="680" y="322"/>
                    </a:lnTo>
                    <a:cubicBezTo>
                      <a:pt x="763" y="322"/>
                      <a:pt x="846" y="250"/>
                      <a:pt x="846" y="167"/>
                    </a:cubicBezTo>
                    <a:cubicBezTo>
                      <a:pt x="846" y="72"/>
                      <a:pt x="763" y="0"/>
                      <a:pt x="6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818;p64">
                <a:extLst>
                  <a:ext uri="{FF2B5EF4-FFF2-40B4-BE49-F238E27FC236}">
                    <a16:creationId xmlns:a16="http://schemas.microsoft.com/office/drawing/2014/main" id="{EEE94416-DB26-6729-ECD6-3B0BFBF93763}"/>
                  </a:ext>
                </a:extLst>
              </p:cNvPr>
              <p:cNvSpPr/>
              <p:nvPr/>
            </p:nvSpPr>
            <p:spPr>
              <a:xfrm>
                <a:off x="5434207" y="1588926"/>
                <a:ext cx="32623" cy="32623"/>
              </a:xfrm>
              <a:custGeom>
                <a:avLst/>
                <a:gdLst/>
                <a:ahLst/>
                <a:cxnLst/>
                <a:rect l="l" t="t" r="r" b="b"/>
                <a:pathLst>
                  <a:path w="1025" h="1025" extrusionOk="0">
                    <a:moveTo>
                      <a:pt x="703" y="334"/>
                    </a:moveTo>
                    <a:lnTo>
                      <a:pt x="703" y="703"/>
                    </a:lnTo>
                    <a:lnTo>
                      <a:pt x="334" y="703"/>
                    </a:lnTo>
                    <a:lnTo>
                      <a:pt x="334" y="334"/>
                    </a:lnTo>
                    <a:close/>
                    <a:moveTo>
                      <a:pt x="167" y="1"/>
                    </a:moveTo>
                    <a:cubicBezTo>
                      <a:pt x="84" y="1"/>
                      <a:pt x="1" y="72"/>
                      <a:pt x="1" y="167"/>
                    </a:cubicBezTo>
                    <a:lnTo>
                      <a:pt x="1" y="870"/>
                    </a:lnTo>
                    <a:cubicBezTo>
                      <a:pt x="1" y="953"/>
                      <a:pt x="84" y="1025"/>
                      <a:pt x="167" y="1025"/>
                    </a:cubicBezTo>
                    <a:lnTo>
                      <a:pt x="870" y="1025"/>
                    </a:lnTo>
                    <a:cubicBezTo>
                      <a:pt x="953" y="1025"/>
                      <a:pt x="1025" y="953"/>
                      <a:pt x="1025" y="870"/>
                    </a:cubicBezTo>
                    <a:lnTo>
                      <a:pt x="1025" y="167"/>
                    </a:lnTo>
                    <a:cubicBezTo>
                      <a:pt x="1025" y="72"/>
                      <a:pt x="953" y="1"/>
                      <a:pt x="8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5" name="Google Shape;503;p35">
            <a:extLst>
              <a:ext uri="{FF2B5EF4-FFF2-40B4-BE49-F238E27FC236}">
                <a16:creationId xmlns:a16="http://schemas.microsoft.com/office/drawing/2014/main" id="{1ED69780-D2E2-FD6E-B97F-62F24667130B}"/>
              </a:ext>
            </a:extLst>
          </p:cNvPr>
          <p:cNvSpPr txBox="1">
            <a:spLocks/>
          </p:cNvSpPr>
          <p:nvPr/>
        </p:nvSpPr>
        <p:spPr>
          <a:xfrm>
            <a:off x="2076006" y="1932892"/>
            <a:ext cx="4271963" cy="768900"/>
          </a:xfrm>
          <a:prstGeom prst="rect">
            <a:avLst/>
          </a:prstGeom>
          <a:noFill/>
          <a:ln w="9525" cap="flat" cmpd="sng">
            <a:noFill/>
            <a:prstDash val="solid"/>
            <a:round/>
            <a:headEnd type="none" w="sm" len="sm"/>
            <a:tailEnd type="none" w="sm" len="sm"/>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000"/>
              <a:buFont typeface="Space Grotesk"/>
              <a:buNone/>
              <a:defRPr sz="4000" b="1"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9pPr>
          </a:lstStyle>
          <a:p>
            <a:pPr algn="l"/>
            <a:r>
              <a:rPr lang="en-GB" sz="3200"/>
              <a:t>Researcher</a:t>
            </a:r>
          </a:p>
        </p:txBody>
      </p:sp>
      <p:sp>
        <p:nvSpPr>
          <p:cNvPr id="106" name="Google Shape;505;p35">
            <a:extLst>
              <a:ext uri="{FF2B5EF4-FFF2-40B4-BE49-F238E27FC236}">
                <a16:creationId xmlns:a16="http://schemas.microsoft.com/office/drawing/2014/main" id="{61C4C871-2396-0C67-BDF4-60E75A631626}"/>
              </a:ext>
            </a:extLst>
          </p:cNvPr>
          <p:cNvSpPr txBox="1">
            <a:spLocks/>
          </p:cNvSpPr>
          <p:nvPr/>
        </p:nvSpPr>
        <p:spPr>
          <a:xfrm>
            <a:off x="2076006" y="2621383"/>
            <a:ext cx="4557563" cy="1259489"/>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1pPr>
            <a:lvl2pPr marL="914400" marR="0" lvl="1"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2pPr>
            <a:lvl3pPr marL="1371600" marR="0" lvl="2"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3pPr>
            <a:lvl4pPr marL="1828800" marR="0" lvl="3"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4pPr>
            <a:lvl5pPr marL="2286000" marR="0" lvl="4"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5pPr>
            <a:lvl6pPr marL="2743200" marR="0" lvl="5"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6pPr>
            <a:lvl7pPr marL="3200400" marR="0" lvl="6"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7pPr>
            <a:lvl8pPr marL="3657600" marR="0" lvl="7"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8pPr>
            <a:lvl9pPr marL="4114800" marR="0" lvl="8"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9pPr>
          </a:lstStyle>
          <a:p>
            <a:pPr marL="0" lvl="0" indent="0" algn="l" rtl="0">
              <a:spcBef>
                <a:spcPts val="0"/>
              </a:spcBef>
              <a:spcAft>
                <a:spcPts val="0"/>
              </a:spcAft>
              <a:buNone/>
            </a:pPr>
            <a:r>
              <a:rPr lang="en-GB">
                <a:solidFill>
                  <a:schemeClr val="accent1"/>
                </a:solidFill>
              </a:rPr>
              <a:t>Warda</a:t>
            </a:r>
          </a:p>
          <a:p>
            <a:pPr marL="0" lvl="0" indent="0" algn="l" rtl="0">
              <a:spcBef>
                <a:spcPts val="0"/>
              </a:spcBef>
              <a:spcAft>
                <a:spcPts val="0"/>
              </a:spcAft>
              <a:buNone/>
            </a:pPr>
            <a:r>
              <a:rPr lang="en-GB"/>
              <a:t>The main job for the researcher should be to gather information and resources needed for the project. They should research and gather information from similar websites and analyse the target audience and provide valuable information to guide the decision-making in the project.</a:t>
            </a:r>
          </a:p>
        </p:txBody>
      </p:sp>
      <p:sp>
        <p:nvSpPr>
          <p:cNvPr id="125" name="Google Shape;503;p35">
            <a:extLst>
              <a:ext uri="{FF2B5EF4-FFF2-40B4-BE49-F238E27FC236}">
                <a16:creationId xmlns:a16="http://schemas.microsoft.com/office/drawing/2014/main" id="{CCB0DF95-7D93-B182-F013-CF8869345C4D}"/>
              </a:ext>
            </a:extLst>
          </p:cNvPr>
          <p:cNvSpPr txBox="1">
            <a:spLocks/>
          </p:cNvSpPr>
          <p:nvPr/>
        </p:nvSpPr>
        <p:spPr>
          <a:xfrm>
            <a:off x="2076006" y="6418408"/>
            <a:ext cx="4271963" cy="768900"/>
          </a:xfrm>
          <a:prstGeom prst="rect">
            <a:avLst/>
          </a:prstGeom>
          <a:noFill/>
          <a:ln w="9525" cap="flat" cmpd="sng">
            <a:noFill/>
            <a:prstDash val="solid"/>
            <a:round/>
            <a:headEnd type="none" w="sm" len="sm"/>
            <a:tailEnd type="none" w="sm" len="sm"/>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000"/>
              <a:buFont typeface="Space Grotesk"/>
              <a:buNone/>
              <a:defRPr sz="4000" b="1"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9pPr>
          </a:lstStyle>
          <a:p>
            <a:pPr algn="l"/>
            <a:r>
              <a:rPr lang="en-GB" sz="3200"/>
              <a:t>Developer</a:t>
            </a:r>
          </a:p>
        </p:txBody>
      </p:sp>
      <p:grpSp>
        <p:nvGrpSpPr>
          <p:cNvPr id="157" name="Google Shape;11364;p66">
            <a:extLst>
              <a:ext uri="{FF2B5EF4-FFF2-40B4-BE49-F238E27FC236}">
                <a16:creationId xmlns:a16="http://schemas.microsoft.com/office/drawing/2014/main" id="{7F41F8CB-203C-B88E-85A0-7A8723A7F5FD}"/>
              </a:ext>
            </a:extLst>
          </p:cNvPr>
          <p:cNvGrpSpPr/>
          <p:nvPr/>
        </p:nvGrpSpPr>
        <p:grpSpPr>
          <a:xfrm>
            <a:off x="2267223" y="-2725540"/>
            <a:ext cx="584645" cy="634870"/>
            <a:chOff x="2219466" y="1500293"/>
            <a:chExt cx="330613" cy="359015"/>
          </a:xfrm>
          <a:solidFill>
            <a:schemeClr val="bg2"/>
          </a:solidFill>
        </p:grpSpPr>
        <p:sp>
          <p:nvSpPr>
            <p:cNvPr id="158" name="Google Shape;11365;p66">
              <a:extLst>
                <a:ext uri="{FF2B5EF4-FFF2-40B4-BE49-F238E27FC236}">
                  <a16:creationId xmlns:a16="http://schemas.microsoft.com/office/drawing/2014/main" id="{09FAA5E7-59AC-2700-E253-A935F27E4D35}"/>
                </a:ext>
              </a:extLst>
            </p:cNvPr>
            <p:cNvSpPr/>
            <p:nvPr/>
          </p:nvSpPr>
          <p:spPr>
            <a:xfrm>
              <a:off x="2353906" y="1635560"/>
              <a:ext cx="65518" cy="82121"/>
            </a:xfrm>
            <a:custGeom>
              <a:avLst/>
              <a:gdLst/>
              <a:ahLst/>
              <a:cxnLst/>
              <a:rect l="l" t="t" r="r" b="b"/>
              <a:pathLst>
                <a:path w="2060" h="2582" extrusionOk="0">
                  <a:moveTo>
                    <a:pt x="994" y="319"/>
                  </a:moveTo>
                  <a:cubicBezTo>
                    <a:pt x="1051" y="319"/>
                    <a:pt x="1107" y="355"/>
                    <a:pt x="1131" y="426"/>
                  </a:cubicBezTo>
                  <a:lnTo>
                    <a:pt x="1631" y="2093"/>
                  </a:lnTo>
                  <a:cubicBezTo>
                    <a:pt x="1667" y="2165"/>
                    <a:pt x="1607" y="2236"/>
                    <a:pt x="1536" y="2236"/>
                  </a:cubicBezTo>
                  <a:lnTo>
                    <a:pt x="476" y="2236"/>
                  </a:lnTo>
                  <a:cubicBezTo>
                    <a:pt x="405" y="2236"/>
                    <a:pt x="345" y="2165"/>
                    <a:pt x="357" y="2093"/>
                  </a:cubicBezTo>
                  <a:lnTo>
                    <a:pt x="857" y="426"/>
                  </a:lnTo>
                  <a:cubicBezTo>
                    <a:pt x="881" y="355"/>
                    <a:pt x="938" y="319"/>
                    <a:pt x="994" y="319"/>
                  </a:cubicBezTo>
                  <a:close/>
                  <a:moveTo>
                    <a:pt x="1006" y="1"/>
                  </a:moveTo>
                  <a:cubicBezTo>
                    <a:pt x="813" y="1"/>
                    <a:pt x="619" y="111"/>
                    <a:pt x="548" y="331"/>
                  </a:cubicBezTo>
                  <a:lnTo>
                    <a:pt x="48" y="1998"/>
                  </a:lnTo>
                  <a:cubicBezTo>
                    <a:pt x="0" y="2129"/>
                    <a:pt x="36" y="2284"/>
                    <a:pt x="119" y="2403"/>
                  </a:cubicBezTo>
                  <a:cubicBezTo>
                    <a:pt x="214" y="2522"/>
                    <a:pt x="345" y="2581"/>
                    <a:pt x="476" y="2581"/>
                  </a:cubicBezTo>
                  <a:lnTo>
                    <a:pt x="1536" y="2581"/>
                  </a:lnTo>
                  <a:cubicBezTo>
                    <a:pt x="1845" y="2581"/>
                    <a:pt x="2060" y="2284"/>
                    <a:pt x="1965" y="1998"/>
                  </a:cubicBezTo>
                  <a:lnTo>
                    <a:pt x="1464" y="331"/>
                  </a:lnTo>
                  <a:cubicBezTo>
                    <a:pt x="1393" y="111"/>
                    <a:pt x="1200" y="1"/>
                    <a:pt x="10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1366;p66">
              <a:extLst>
                <a:ext uri="{FF2B5EF4-FFF2-40B4-BE49-F238E27FC236}">
                  <a16:creationId xmlns:a16="http://schemas.microsoft.com/office/drawing/2014/main" id="{8D884CA1-0DC8-6EF6-1CFF-ABE10AEF2C0B}"/>
                </a:ext>
              </a:extLst>
            </p:cNvPr>
            <p:cNvSpPr/>
            <p:nvPr/>
          </p:nvSpPr>
          <p:spPr>
            <a:xfrm>
              <a:off x="2219466" y="1500293"/>
              <a:ext cx="330613" cy="359015"/>
            </a:xfrm>
            <a:custGeom>
              <a:avLst/>
              <a:gdLst/>
              <a:ahLst/>
              <a:cxnLst/>
              <a:rect l="l" t="t" r="r" b="b"/>
              <a:pathLst>
                <a:path w="10395" h="11288" extrusionOk="0">
                  <a:moveTo>
                    <a:pt x="1048" y="322"/>
                  </a:moveTo>
                  <a:lnTo>
                    <a:pt x="1048" y="1048"/>
                  </a:lnTo>
                  <a:lnTo>
                    <a:pt x="334" y="1048"/>
                  </a:lnTo>
                  <a:lnTo>
                    <a:pt x="334" y="322"/>
                  </a:lnTo>
                  <a:close/>
                  <a:moveTo>
                    <a:pt x="5549" y="334"/>
                  </a:moveTo>
                  <a:lnTo>
                    <a:pt x="5549" y="1048"/>
                  </a:lnTo>
                  <a:lnTo>
                    <a:pt x="4834" y="1048"/>
                  </a:lnTo>
                  <a:lnTo>
                    <a:pt x="4834" y="334"/>
                  </a:lnTo>
                  <a:close/>
                  <a:moveTo>
                    <a:pt x="10049" y="322"/>
                  </a:moveTo>
                  <a:lnTo>
                    <a:pt x="10049" y="1048"/>
                  </a:lnTo>
                  <a:lnTo>
                    <a:pt x="9335" y="1048"/>
                  </a:lnTo>
                  <a:lnTo>
                    <a:pt x="9335" y="322"/>
                  </a:lnTo>
                  <a:close/>
                  <a:moveTo>
                    <a:pt x="10061" y="5287"/>
                  </a:moveTo>
                  <a:lnTo>
                    <a:pt x="10061" y="6001"/>
                  </a:lnTo>
                  <a:lnTo>
                    <a:pt x="9347" y="6001"/>
                  </a:lnTo>
                  <a:lnTo>
                    <a:pt x="9347" y="5287"/>
                  </a:lnTo>
                  <a:close/>
                  <a:moveTo>
                    <a:pt x="1048" y="5299"/>
                  </a:moveTo>
                  <a:lnTo>
                    <a:pt x="1048" y="6013"/>
                  </a:lnTo>
                  <a:lnTo>
                    <a:pt x="334" y="6013"/>
                  </a:lnTo>
                  <a:lnTo>
                    <a:pt x="334" y="5299"/>
                  </a:lnTo>
                  <a:close/>
                  <a:moveTo>
                    <a:pt x="1381" y="10287"/>
                  </a:moveTo>
                  <a:lnTo>
                    <a:pt x="1524" y="10418"/>
                  </a:lnTo>
                  <a:lnTo>
                    <a:pt x="1381" y="10418"/>
                  </a:lnTo>
                  <a:lnTo>
                    <a:pt x="1381" y="10287"/>
                  </a:lnTo>
                  <a:close/>
                  <a:moveTo>
                    <a:pt x="9001" y="10287"/>
                  </a:moveTo>
                  <a:lnTo>
                    <a:pt x="9001" y="10418"/>
                  </a:lnTo>
                  <a:lnTo>
                    <a:pt x="8870" y="10418"/>
                  </a:lnTo>
                  <a:lnTo>
                    <a:pt x="9001" y="10287"/>
                  </a:lnTo>
                  <a:close/>
                  <a:moveTo>
                    <a:pt x="9025" y="857"/>
                  </a:moveTo>
                  <a:lnTo>
                    <a:pt x="9025" y="1215"/>
                  </a:lnTo>
                  <a:cubicBezTo>
                    <a:pt x="9025" y="1310"/>
                    <a:pt x="9097" y="1381"/>
                    <a:pt x="9180" y="1381"/>
                  </a:cubicBezTo>
                  <a:lnTo>
                    <a:pt x="9537" y="1381"/>
                  </a:lnTo>
                  <a:lnTo>
                    <a:pt x="9537" y="4953"/>
                  </a:lnTo>
                  <a:lnTo>
                    <a:pt x="9180" y="4953"/>
                  </a:lnTo>
                  <a:cubicBezTo>
                    <a:pt x="9097" y="4953"/>
                    <a:pt x="9025" y="5025"/>
                    <a:pt x="9025" y="5120"/>
                  </a:cubicBezTo>
                  <a:lnTo>
                    <a:pt x="9025" y="6180"/>
                  </a:lnTo>
                  <a:cubicBezTo>
                    <a:pt x="9025" y="6263"/>
                    <a:pt x="9097" y="6346"/>
                    <a:pt x="9180" y="6346"/>
                  </a:cubicBezTo>
                  <a:lnTo>
                    <a:pt x="9537" y="6346"/>
                  </a:lnTo>
                  <a:lnTo>
                    <a:pt x="9537" y="9894"/>
                  </a:lnTo>
                  <a:lnTo>
                    <a:pt x="9275" y="9894"/>
                  </a:lnTo>
                  <a:cubicBezTo>
                    <a:pt x="9406" y="9573"/>
                    <a:pt x="9442" y="9216"/>
                    <a:pt x="9323" y="8870"/>
                  </a:cubicBezTo>
                  <a:lnTo>
                    <a:pt x="7311" y="2632"/>
                  </a:lnTo>
                  <a:cubicBezTo>
                    <a:pt x="7283" y="2567"/>
                    <a:pt x="7227" y="2524"/>
                    <a:pt x="7160" y="2524"/>
                  </a:cubicBezTo>
                  <a:cubicBezTo>
                    <a:pt x="7139" y="2524"/>
                    <a:pt x="7118" y="2528"/>
                    <a:pt x="7096" y="2536"/>
                  </a:cubicBezTo>
                  <a:cubicBezTo>
                    <a:pt x="7013" y="2560"/>
                    <a:pt x="6965" y="2655"/>
                    <a:pt x="7001" y="2739"/>
                  </a:cubicBezTo>
                  <a:lnTo>
                    <a:pt x="9001" y="8978"/>
                  </a:lnTo>
                  <a:cubicBezTo>
                    <a:pt x="9263" y="9780"/>
                    <a:pt x="8624" y="10429"/>
                    <a:pt x="7936" y="10429"/>
                  </a:cubicBezTo>
                  <a:cubicBezTo>
                    <a:pt x="7685" y="10429"/>
                    <a:pt x="7427" y="10342"/>
                    <a:pt x="7204" y="10144"/>
                  </a:cubicBezTo>
                  <a:cubicBezTo>
                    <a:pt x="7171" y="10123"/>
                    <a:pt x="7132" y="10111"/>
                    <a:pt x="7093" y="10111"/>
                  </a:cubicBezTo>
                  <a:cubicBezTo>
                    <a:pt x="7045" y="10111"/>
                    <a:pt x="6998" y="10129"/>
                    <a:pt x="6965" y="10168"/>
                  </a:cubicBezTo>
                  <a:cubicBezTo>
                    <a:pt x="6906" y="10240"/>
                    <a:pt x="6906" y="10347"/>
                    <a:pt x="6977" y="10406"/>
                  </a:cubicBezTo>
                  <a:cubicBezTo>
                    <a:pt x="7001" y="10418"/>
                    <a:pt x="7013" y="10430"/>
                    <a:pt x="7025" y="10430"/>
                  </a:cubicBezTo>
                  <a:lnTo>
                    <a:pt x="5906" y="10430"/>
                  </a:lnTo>
                  <a:lnTo>
                    <a:pt x="5906" y="10073"/>
                  </a:lnTo>
                  <a:cubicBezTo>
                    <a:pt x="5906" y="9990"/>
                    <a:pt x="5834" y="9918"/>
                    <a:pt x="5751" y="9918"/>
                  </a:cubicBezTo>
                  <a:lnTo>
                    <a:pt x="4691" y="9918"/>
                  </a:lnTo>
                  <a:cubicBezTo>
                    <a:pt x="4596" y="9918"/>
                    <a:pt x="4525" y="9990"/>
                    <a:pt x="4525" y="10073"/>
                  </a:cubicBezTo>
                  <a:lnTo>
                    <a:pt x="4525" y="10430"/>
                  </a:lnTo>
                  <a:lnTo>
                    <a:pt x="3382" y="10430"/>
                  </a:lnTo>
                  <a:cubicBezTo>
                    <a:pt x="3834" y="10049"/>
                    <a:pt x="3858" y="9585"/>
                    <a:pt x="4037" y="9144"/>
                  </a:cubicBezTo>
                  <a:cubicBezTo>
                    <a:pt x="4167" y="8728"/>
                    <a:pt x="4548" y="8442"/>
                    <a:pt x="5001" y="8442"/>
                  </a:cubicBezTo>
                  <a:lnTo>
                    <a:pt x="5418" y="8442"/>
                  </a:lnTo>
                  <a:cubicBezTo>
                    <a:pt x="5846" y="8442"/>
                    <a:pt x="6239" y="8728"/>
                    <a:pt x="6382" y="9144"/>
                  </a:cubicBezTo>
                  <a:lnTo>
                    <a:pt x="6596" y="9775"/>
                  </a:lnTo>
                  <a:cubicBezTo>
                    <a:pt x="6615" y="9849"/>
                    <a:pt x="6676" y="9894"/>
                    <a:pt x="6742" y="9894"/>
                  </a:cubicBezTo>
                  <a:cubicBezTo>
                    <a:pt x="6761" y="9894"/>
                    <a:pt x="6780" y="9890"/>
                    <a:pt x="6799" y="9882"/>
                  </a:cubicBezTo>
                  <a:cubicBezTo>
                    <a:pt x="6894" y="9859"/>
                    <a:pt x="6930" y="9763"/>
                    <a:pt x="6906" y="9680"/>
                  </a:cubicBezTo>
                  <a:lnTo>
                    <a:pt x="6692" y="9037"/>
                  </a:lnTo>
                  <a:cubicBezTo>
                    <a:pt x="6513" y="8489"/>
                    <a:pt x="6001" y="8108"/>
                    <a:pt x="5418" y="8108"/>
                  </a:cubicBezTo>
                  <a:lnTo>
                    <a:pt x="5001" y="8108"/>
                  </a:lnTo>
                  <a:cubicBezTo>
                    <a:pt x="4418" y="8108"/>
                    <a:pt x="3894" y="8489"/>
                    <a:pt x="3715" y="9037"/>
                  </a:cubicBezTo>
                  <a:lnTo>
                    <a:pt x="3513" y="9680"/>
                  </a:lnTo>
                  <a:cubicBezTo>
                    <a:pt x="3358" y="10132"/>
                    <a:pt x="2929" y="10430"/>
                    <a:pt x="2453" y="10430"/>
                  </a:cubicBezTo>
                  <a:cubicBezTo>
                    <a:pt x="1846" y="10430"/>
                    <a:pt x="1334" y="9942"/>
                    <a:pt x="1334" y="9323"/>
                  </a:cubicBezTo>
                  <a:cubicBezTo>
                    <a:pt x="1334" y="9025"/>
                    <a:pt x="1429" y="8906"/>
                    <a:pt x="1751" y="7846"/>
                  </a:cubicBezTo>
                  <a:cubicBezTo>
                    <a:pt x="1786" y="7751"/>
                    <a:pt x="1739" y="7668"/>
                    <a:pt x="1655" y="7632"/>
                  </a:cubicBezTo>
                  <a:cubicBezTo>
                    <a:pt x="1639" y="7628"/>
                    <a:pt x="1622" y="7626"/>
                    <a:pt x="1607" y="7626"/>
                  </a:cubicBezTo>
                  <a:cubicBezTo>
                    <a:pt x="1532" y="7626"/>
                    <a:pt x="1470" y="7670"/>
                    <a:pt x="1441" y="7739"/>
                  </a:cubicBezTo>
                  <a:lnTo>
                    <a:pt x="1084" y="8870"/>
                  </a:lnTo>
                  <a:cubicBezTo>
                    <a:pt x="977" y="9216"/>
                    <a:pt x="1000" y="9573"/>
                    <a:pt x="1143" y="9894"/>
                  </a:cubicBezTo>
                  <a:lnTo>
                    <a:pt x="881" y="9894"/>
                  </a:lnTo>
                  <a:lnTo>
                    <a:pt x="881" y="6346"/>
                  </a:lnTo>
                  <a:lnTo>
                    <a:pt x="1239" y="6346"/>
                  </a:lnTo>
                  <a:cubicBezTo>
                    <a:pt x="1322" y="6346"/>
                    <a:pt x="1393" y="6263"/>
                    <a:pt x="1393" y="6180"/>
                  </a:cubicBezTo>
                  <a:lnTo>
                    <a:pt x="1393" y="5120"/>
                  </a:lnTo>
                  <a:cubicBezTo>
                    <a:pt x="1393" y="5037"/>
                    <a:pt x="1322" y="4953"/>
                    <a:pt x="1239" y="4953"/>
                  </a:cubicBezTo>
                  <a:lnTo>
                    <a:pt x="881" y="4953"/>
                  </a:lnTo>
                  <a:lnTo>
                    <a:pt x="881" y="1381"/>
                  </a:lnTo>
                  <a:lnTo>
                    <a:pt x="1239" y="1381"/>
                  </a:lnTo>
                  <a:cubicBezTo>
                    <a:pt x="1322" y="1381"/>
                    <a:pt x="1393" y="1310"/>
                    <a:pt x="1393" y="1227"/>
                  </a:cubicBezTo>
                  <a:lnTo>
                    <a:pt x="1393" y="869"/>
                  </a:lnTo>
                  <a:lnTo>
                    <a:pt x="3953" y="869"/>
                  </a:lnTo>
                  <a:cubicBezTo>
                    <a:pt x="3703" y="1060"/>
                    <a:pt x="3513" y="1322"/>
                    <a:pt x="3417" y="1643"/>
                  </a:cubicBezTo>
                  <a:lnTo>
                    <a:pt x="1643" y="7096"/>
                  </a:lnTo>
                  <a:cubicBezTo>
                    <a:pt x="1608" y="7204"/>
                    <a:pt x="1679" y="7323"/>
                    <a:pt x="1798" y="7323"/>
                  </a:cubicBezTo>
                  <a:cubicBezTo>
                    <a:pt x="1881" y="7323"/>
                    <a:pt x="1941" y="7275"/>
                    <a:pt x="1965" y="7204"/>
                  </a:cubicBezTo>
                  <a:lnTo>
                    <a:pt x="3739" y="1727"/>
                  </a:lnTo>
                  <a:cubicBezTo>
                    <a:pt x="3858" y="1334"/>
                    <a:pt x="4156" y="1036"/>
                    <a:pt x="4525" y="917"/>
                  </a:cubicBezTo>
                  <a:lnTo>
                    <a:pt x="4525" y="1215"/>
                  </a:lnTo>
                  <a:cubicBezTo>
                    <a:pt x="4525" y="1310"/>
                    <a:pt x="4596" y="1381"/>
                    <a:pt x="4691" y="1381"/>
                  </a:cubicBezTo>
                  <a:lnTo>
                    <a:pt x="5751" y="1381"/>
                  </a:lnTo>
                  <a:cubicBezTo>
                    <a:pt x="5834" y="1381"/>
                    <a:pt x="5906" y="1310"/>
                    <a:pt x="5906" y="1215"/>
                  </a:cubicBezTo>
                  <a:lnTo>
                    <a:pt x="5906" y="941"/>
                  </a:lnTo>
                  <a:cubicBezTo>
                    <a:pt x="6263" y="1072"/>
                    <a:pt x="6549" y="1358"/>
                    <a:pt x="6680" y="1739"/>
                  </a:cubicBezTo>
                  <a:lnTo>
                    <a:pt x="6799" y="2096"/>
                  </a:lnTo>
                  <a:cubicBezTo>
                    <a:pt x="6827" y="2172"/>
                    <a:pt x="6886" y="2210"/>
                    <a:pt x="6958" y="2210"/>
                  </a:cubicBezTo>
                  <a:cubicBezTo>
                    <a:pt x="6975" y="2210"/>
                    <a:pt x="6994" y="2208"/>
                    <a:pt x="7013" y="2203"/>
                  </a:cubicBezTo>
                  <a:cubicBezTo>
                    <a:pt x="7096" y="2167"/>
                    <a:pt x="7144" y="2084"/>
                    <a:pt x="7120" y="1989"/>
                  </a:cubicBezTo>
                  <a:cubicBezTo>
                    <a:pt x="7025" y="1786"/>
                    <a:pt x="6977" y="1262"/>
                    <a:pt x="6465" y="857"/>
                  </a:cubicBezTo>
                  <a:close/>
                  <a:moveTo>
                    <a:pt x="1048" y="10228"/>
                  </a:moveTo>
                  <a:lnTo>
                    <a:pt x="1048" y="10942"/>
                  </a:lnTo>
                  <a:lnTo>
                    <a:pt x="334" y="10942"/>
                  </a:lnTo>
                  <a:lnTo>
                    <a:pt x="334" y="10228"/>
                  </a:lnTo>
                  <a:close/>
                  <a:moveTo>
                    <a:pt x="5572" y="10228"/>
                  </a:moveTo>
                  <a:lnTo>
                    <a:pt x="5572" y="10942"/>
                  </a:lnTo>
                  <a:lnTo>
                    <a:pt x="4858" y="10942"/>
                  </a:lnTo>
                  <a:lnTo>
                    <a:pt x="4858" y="10228"/>
                  </a:lnTo>
                  <a:close/>
                  <a:moveTo>
                    <a:pt x="10061" y="10228"/>
                  </a:moveTo>
                  <a:lnTo>
                    <a:pt x="10061" y="10942"/>
                  </a:lnTo>
                  <a:lnTo>
                    <a:pt x="9347" y="10942"/>
                  </a:lnTo>
                  <a:lnTo>
                    <a:pt x="9347" y="10228"/>
                  </a:lnTo>
                  <a:close/>
                  <a:moveTo>
                    <a:pt x="167" y="0"/>
                  </a:moveTo>
                  <a:cubicBezTo>
                    <a:pt x="72" y="0"/>
                    <a:pt x="0" y="72"/>
                    <a:pt x="0" y="167"/>
                  </a:cubicBezTo>
                  <a:lnTo>
                    <a:pt x="0" y="1227"/>
                  </a:lnTo>
                  <a:cubicBezTo>
                    <a:pt x="0" y="1310"/>
                    <a:pt x="72" y="1381"/>
                    <a:pt x="167" y="1381"/>
                  </a:cubicBezTo>
                  <a:lnTo>
                    <a:pt x="524" y="1381"/>
                  </a:lnTo>
                  <a:lnTo>
                    <a:pt x="524" y="4953"/>
                  </a:lnTo>
                  <a:lnTo>
                    <a:pt x="167" y="4953"/>
                  </a:lnTo>
                  <a:cubicBezTo>
                    <a:pt x="72" y="4953"/>
                    <a:pt x="0" y="5037"/>
                    <a:pt x="0" y="5120"/>
                  </a:cubicBezTo>
                  <a:lnTo>
                    <a:pt x="0" y="6180"/>
                  </a:lnTo>
                  <a:cubicBezTo>
                    <a:pt x="0" y="6263"/>
                    <a:pt x="72" y="6346"/>
                    <a:pt x="167" y="6346"/>
                  </a:cubicBezTo>
                  <a:lnTo>
                    <a:pt x="524" y="6346"/>
                  </a:lnTo>
                  <a:lnTo>
                    <a:pt x="524" y="9894"/>
                  </a:lnTo>
                  <a:lnTo>
                    <a:pt x="167" y="9894"/>
                  </a:lnTo>
                  <a:cubicBezTo>
                    <a:pt x="72" y="9894"/>
                    <a:pt x="0" y="9978"/>
                    <a:pt x="0" y="10061"/>
                  </a:cubicBezTo>
                  <a:lnTo>
                    <a:pt x="0" y="11121"/>
                  </a:lnTo>
                  <a:cubicBezTo>
                    <a:pt x="0" y="11204"/>
                    <a:pt x="72" y="11287"/>
                    <a:pt x="167" y="11287"/>
                  </a:cubicBezTo>
                  <a:lnTo>
                    <a:pt x="1215" y="11287"/>
                  </a:lnTo>
                  <a:cubicBezTo>
                    <a:pt x="1310" y="11287"/>
                    <a:pt x="1381" y="11204"/>
                    <a:pt x="1381" y="11121"/>
                  </a:cubicBezTo>
                  <a:lnTo>
                    <a:pt x="1381" y="10763"/>
                  </a:lnTo>
                  <a:lnTo>
                    <a:pt x="4513" y="10763"/>
                  </a:lnTo>
                  <a:lnTo>
                    <a:pt x="4513" y="11121"/>
                  </a:lnTo>
                  <a:cubicBezTo>
                    <a:pt x="4513" y="11204"/>
                    <a:pt x="4584" y="11287"/>
                    <a:pt x="4679" y="11287"/>
                  </a:cubicBezTo>
                  <a:lnTo>
                    <a:pt x="5727" y="11287"/>
                  </a:lnTo>
                  <a:cubicBezTo>
                    <a:pt x="5822" y="11287"/>
                    <a:pt x="5894" y="11204"/>
                    <a:pt x="5894" y="11121"/>
                  </a:cubicBezTo>
                  <a:lnTo>
                    <a:pt x="5894" y="10763"/>
                  </a:lnTo>
                  <a:lnTo>
                    <a:pt x="9001" y="10763"/>
                  </a:lnTo>
                  <a:lnTo>
                    <a:pt x="9001" y="11121"/>
                  </a:lnTo>
                  <a:cubicBezTo>
                    <a:pt x="9001" y="11204"/>
                    <a:pt x="9085" y="11287"/>
                    <a:pt x="9168" y="11287"/>
                  </a:cubicBezTo>
                  <a:lnTo>
                    <a:pt x="10228" y="11287"/>
                  </a:lnTo>
                  <a:cubicBezTo>
                    <a:pt x="10311" y="11287"/>
                    <a:pt x="10394" y="11204"/>
                    <a:pt x="10394" y="11121"/>
                  </a:cubicBezTo>
                  <a:lnTo>
                    <a:pt x="10394" y="10061"/>
                  </a:lnTo>
                  <a:cubicBezTo>
                    <a:pt x="10394" y="9978"/>
                    <a:pt x="10311" y="9894"/>
                    <a:pt x="10228" y="9894"/>
                  </a:cubicBezTo>
                  <a:lnTo>
                    <a:pt x="9871" y="9894"/>
                  </a:lnTo>
                  <a:lnTo>
                    <a:pt x="9871" y="6346"/>
                  </a:lnTo>
                  <a:lnTo>
                    <a:pt x="10228" y="6346"/>
                  </a:lnTo>
                  <a:cubicBezTo>
                    <a:pt x="10311" y="6346"/>
                    <a:pt x="10394" y="6263"/>
                    <a:pt x="10394" y="6180"/>
                  </a:cubicBezTo>
                  <a:lnTo>
                    <a:pt x="10394" y="5120"/>
                  </a:lnTo>
                  <a:cubicBezTo>
                    <a:pt x="10394" y="5037"/>
                    <a:pt x="10311" y="4953"/>
                    <a:pt x="10228" y="4953"/>
                  </a:cubicBezTo>
                  <a:lnTo>
                    <a:pt x="9871" y="4953"/>
                  </a:lnTo>
                  <a:lnTo>
                    <a:pt x="9871" y="1381"/>
                  </a:lnTo>
                  <a:lnTo>
                    <a:pt x="10228" y="1381"/>
                  </a:lnTo>
                  <a:cubicBezTo>
                    <a:pt x="10311" y="1381"/>
                    <a:pt x="10394" y="1310"/>
                    <a:pt x="10394" y="1227"/>
                  </a:cubicBezTo>
                  <a:lnTo>
                    <a:pt x="10394" y="167"/>
                  </a:lnTo>
                  <a:cubicBezTo>
                    <a:pt x="10394" y="72"/>
                    <a:pt x="10311" y="0"/>
                    <a:pt x="10228" y="0"/>
                  </a:cubicBezTo>
                  <a:lnTo>
                    <a:pt x="9168" y="0"/>
                  </a:lnTo>
                  <a:cubicBezTo>
                    <a:pt x="9085" y="0"/>
                    <a:pt x="9001" y="72"/>
                    <a:pt x="9001" y="167"/>
                  </a:cubicBezTo>
                  <a:lnTo>
                    <a:pt x="9001" y="524"/>
                  </a:lnTo>
                  <a:lnTo>
                    <a:pt x="5894" y="524"/>
                  </a:lnTo>
                  <a:lnTo>
                    <a:pt x="5894" y="167"/>
                  </a:lnTo>
                  <a:cubicBezTo>
                    <a:pt x="5894" y="72"/>
                    <a:pt x="5822" y="0"/>
                    <a:pt x="5727" y="0"/>
                  </a:cubicBezTo>
                  <a:lnTo>
                    <a:pt x="4679" y="0"/>
                  </a:lnTo>
                  <a:cubicBezTo>
                    <a:pt x="4584" y="0"/>
                    <a:pt x="4513" y="72"/>
                    <a:pt x="4513" y="167"/>
                  </a:cubicBezTo>
                  <a:lnTo>
                    <a:pt x="4513" y="524"/>
                  </a:lnTo>
                  <a:lnTo>
                    <a:pt x="1381" y="524"/>
                  </a:lnTo>
                  <a:lnTo>
                    <a:pt x="1381" y="167"/>
                  </a:lnTo>
                  <a:cubicBezTo>
                    <a:pt x="1381" y="72"/>
                    <a:pt x="1310" y="0"/>
                    <a:pt x="12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 name="Google Shape;11562;p66">
            <a:extLst>
              <a:ext uri="{FF2B5EF4-FFF2-40B4-BE49-F238E27FC236}">
                <a16:creationId xmlns:a16="http://schemas.microsoft.com/office/drawing/2014/main" id="{E604C6B4-9D3C-DC69-582B-6758D12D177B}"/>
              </a:ext>
            </a:extLst>
          </p:cNvPr>
          <p:cNvGrpSpPr/>
          <p:nvPr/>
        </p:nvGrpSpPr>
        <p:grpSpPr>
          <a:xfrm>
            <a:off x="2244083" y="5977740"/>
            <a:ext cx="729087" cy="548395"/>
            <a:chOff x="2194468" y="2938865"/>
            <a:chExt cx="355993" cy="267766"/>
          </a:xfrm>
          <a:solidFill>
            <a:schemeClr val="bg2"/>
          </a:solidFill>
        </p:grpSpPr>
        <p:sp>
          <p:nvSpPr>
            <p:cNvPr id="161" name="Google Shape;11563;p66">
              <a:extLst>
                <a:ext uri="{FF2B5EF4-FFF2-40B4-BE49-F238E27FC236}">
                  <a16:creationId xmlns:a16="http://schemas.microsoft.com/office/drawing/2014/main" id="{338115C4-5E14-E7AA-4212-D68442C51E8B}"/>
                </a:ext>
              </a:extLst>
            </p:cNvPr>
            <p:cNvSpPr/>
            <p:nvPr/>
          </p:nvSpPr>
          <p:spPr>
            <a:xfrm>
              <a:off x="2194468" y="2938865"/>
              <a:ext cx="355993" cy="267766"/>
            </a:xfrm>
            <a:custGeom>
              <a:avLst/>
              <a:gdLst/>
              <a:ahLst/>
              <a:cxnLst/>
              <a:rect l="l" t="t" r="r" b="b"/>
              <a:pathLst>
                <a:path w="11193" h="8419" extrusionOk="0">
                  <a:moveTo>
                    <a:pt x="10859" y="1727"/>
                  </a:moveTo>
                  <a:lnTo>
                    <a:pt x="10859" y="7692"/>
                  </a:lnTo>
                  <a:cubicBezTo>
                    <a:pt x="10859" y="7919"/>
                    <a:pt x="10680" y="8097"/>
                    <a:pt x="10466" y="8097"/>
                  </a:cubicBezTo>
                  <a:lnTo>
                    <a:pt x="727" y="8097"/>
                  </a:lnTo>
                  <a:cubicBezTo>
                    <a:pt x="501" y="8097"/>
                    <a:pt x="322" y="7919"/>
                    <a:pt x="322" y="7692"/>
                  </a:cubicBezTo>
                  <a:lnTo>
                    <a:pt x="322" y="1727"/>
                  </a:lnTo>
                  <a:close/>
                  <a:moveTo>
                    <a:pt x="727" y="1"/>
                  </a:moveTo>
                  <a:cubicBezTo>
                    <a:pt x="322" y="1"/>
                    <a:pt x="0" y="322"/>
                    <a:pt x="0" y="727"/>
                  </a:cubicBezTo>
                  <a:lnTo>
                    <a:pt x="0" y="7692"/>
                  </a:lnTo>
                  <a:cubicBezTo>
                    <a:pt x="0" y="8097"/>
                    <a:pt x="322" y="8419"/>
                    <a:pt x="727" y="8419"/>
                  </a:cubicBezTo>
                  <a:lnTo>
                    <a:pt x="10466" y="8419"/>
                  </a:lnTo>
                  <a:cubicBezTo>
                    <a:pt x="10859" y="8419"/>
                    <a:pt x="11192" y="8097"/>
                    <a:pt x="11192" y="7692"/>
                  </a:cubicBezTo>
                  <a:lnTo>
                    <a:pt x="11192" y="727"/>
                  </a:lnTo>
                  <a:cubicBezTo>
                    <a:pt x="11192" y="322"/>
                    <a:pt x="10859" y="1"/>
                    <a:pt x="10466" y="1"/>
                  </a:cubicBezTo>
                  <a:lnTo>
                    <a:pt x="3644" y="1"/>
                  </a:lnTo>
                  <a:cubicBezTo>
                    <a:pt x="3560" y="1"/>
                    <a:pt x="3477" y="72"/>
                    <a:pt x="3477" y="168"/>
                  </a:cubicBezTo>
                  <a:cubicBezTo>
                    <a:pt x="3477" y="251"/>
                    <a:pt x="3560" y="322"/>
                    <a:pt x="3644" y="322"/>
                  </a:cubicBezTo>
                  <a:lnTo>
                    <a:pt x="10466" y="322"/>
                  </a:lnTo>
                  <a:cubicBezTo>
                    <a:pt x="10680" y="322"/>
                    <a:pt x="10859" y="501"/>
                    <a:pt x="10859" y="727"/>
                  </a:cubicBezTo>
                  <a:lnTo>
                    <a:pt x="10859" y="1394"/>
                  </a:lnTo>
                  <a:lnTo>
                    <a:pt x="322" y="1394"/>
                  </a:lnTo>
                  <a:lnTo>
                    <a:pt x="322" y="727"/>
                  </a:lnTo>
                  <a:cubicBezTo>
                    <a:pt x="322" y="501"/>
                    <a:pt x="501" y="322"/>
                    <a:pt x="727" y="322"/>
                  </a:cubicBezTo>
                  <a:lnTo>
                    <a:pt x="2989" y="322"/>
                  </a:lnTo>
                  <a:cubicBezTo>
                    <a:pt x="3084" y="322"/>
                    <a:pt x="3156" y="251"/>
                    <a:pt x="3156" y="156"/>
                  </a:cubicBezTo>
                  <a:cubicBezTo>
                    <a:pt x="3156" y="72"/>
                    <a:pt x="3084" y="1"/>
                    <a:pt x="29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1564;p66">
              <a:extLst>
                <a:ext uri="{FF2B5EF4-FFF2-40B4-BE49-F238E27FC236}">
                  <a16:creationId xmlns:a16="http://schemas.microsoft.com/office/drawing/2014/main" id="{A64EBFF7-464C-35BB-46CA-20E5F715FC70}"/>
                </a:ext>
              </a:extLst>
            </p:cNvPr>
            <p:cNvSpPr/>
            <p:nvPr/>
          </p:nvSpPr>
          <p:spPr>
            <a:xfrm>
              <a:off x="2217940" y="3005528"/>
              <a:ext cx="39025" cy="10623"/>
            </a:xfrm>
            <a:custGeom>
              <a:avLst/>
              <a:gdLst/>
              <a:ahLst/>
              <a:cxnLst/>
              <a:rect l="l" t="t" r="r" b="b"/>
              <a:pathLst>
                <a:path w="1227" h="334" extrusionOk="0">
                  <a:moveTo>
                    <a:pt x="167" y="0"/>
                  </a:moveTo>
                  <a:cubicBezTo>
                    <a:pt x="84" y="0"/>
                    <a:pt x="1" y="72"/>
                    <a:pt x="1" y="167"/>
                  </a:cubicBezTo>
                  <a:cubicBezTo>
                    <a:pt x="1" y="251"/>
                    <a:pt x="84" y="334"/>
                    <a:pt x="167" y="334"/>
                  </a:cubicBezTo>
                  <a:lnTo>
                    <a:pt x="1060" y="334"/>
                  </a:lnTo>
                  <a:cubicBezTo>
                    <a:pt x="1156" y="334"/>
                    <a:pt x="1227" y="251"/>
                    <a:pt x="1227" y="167"/>
                  </a:cubicBezTo>
                  <a:cubicBezTo>
                    <a:pt x="1227" y="72"/>
                    <a:pt x="1156"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1565;p66">
              <a:extLst>
                <a:ext uri="{FF2B5EF4-FFF2-40B4-BE49-F238E27FC236}">
                  <a16:creationId xmlns:a16="http://schemas.microsoft.com/office/drawing/2014/main" id="{817A7BCB-76D0-AA70-4FA0-3973E91C96B9}"/>
                </a:ext>
              </a:extLst>
            </p:cNvPr>
            <p:cNvSpPr/>
            <p:nvPr/>
          </p:nvSpPr>
          <p:spPr>
            <a:xfrm>
              <a:off x="2270959" y="3005528"/>
              <a:ext cx="39025" cy="10623"/>
            </a:xfrm>
            <a:custGeom>
              <a:avLst/>
              <a:gdLst/>
              <a:ahLst/>
              <a:cxnLst/>
              <a:rect l="l" t="t" r="r" b="b"/>
              <a:pathLst>
                <a:path w="1227" h="334" extrusionOk="0">
                  <a:moveTo>
                    <a:pt x="167" y="0"/>
                  </a:moveTo>
                  <a:cubicBezTo>
                    <a:pt x="84" y="0"/>
                    <a:pt x="1" y="72"/>
                    <a:pt x="1" y="167"/>
                  </a:cubicBezTo>
                  <a:cubicBezTo>
                    <a:pt x="1" y="251"/>
                    <a:pt x="84" y="334"/>
                    <a:pt x="167" y="334"/>
                  </a:cubicBezTo>
                  <a:lnTo>
                    <a:pt x="1060" y="334"/>
                  </a:lnTo>
                  <a:cubicBezTo>
                    <a:pt x="1155" y="334"/>
                    <a:pt x="1227" y="251"/>
                    <a:pt x="1227" y="167"/>
                  </a:cubicBezTo>
                  <a:cubicBezTo>
                    <a:pt x="1227" y="72"/>
                    <a:pt x="1155"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1566;p66">
              <a:extLst>
                <a:ext uri="{FF2B5EF4-FFF2-40B4-BE49-F238E27FC236}">
                  <a16:creationId xmlns:a16="http://schemas.microsoft.com/office/drawing/2014/main" id="{C5FB3CBD-500D-BFBE-F427-72E253A3955A}"/>
                </a:ext>
              </a:extLst>
            </p:cNvPr>
            <p:cNvSpPr/>
            <p:nvPr/>
          </p:nvSpPr>
          <p:spPr>
            <a:xfrm>
              <a:off x="2323978" y="3005528"/>
              <a:ext cx="39025" cy="10623"/>
            </a:xfrm>
            <a:custGeom>
              <a:avLst/>
              <a:gdLst/>
              <a:ahLst/>
              <a:cxnLst/>
              <a:rect l="l" t="t" r="r" b="b"/>
              <a:pathLst>
                <a:path w="1227" h="334" extrusionOk="0">
                  <a:moveTo>
                    <a:pt x="167" y="0"/>
                  </a:moveTo>
                  <a:cubicBezTo>
                    <a:pt x="84" y="0"/>
                    <a:pt x="0" y="72"/>
                    <a:pt x="0" y="167"/>
                  </a:cubicBezTo>
                  <a:cubicBezTo>
                    <a:pt x="0" y="251"/>
                    <a:pt x="84" y="334"/>
                    <a:pt x="167" y="334"/>
                  </a:cubicBezTo>
                  <a:lnTo>
                    <a:pt x="1060" y="334"/>
                  </a:lnTo>
                  <a:cubicBezTo>
                    <a:pt x="1155" y="334"/>
                    <a:pt x="1227" y="251"/>
                    <a:pt x="1227" y="167"/>
                  </a:cubicBezTo>
                  <a:cubicBezTo>
                    <a:pt x="1227" y="72"/>
                    <a:pt x="1155"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1567;p66">
              <a:extLst>
                <a:ext uri="{FF2B5EF4-FFF2-40B4-BE49-F238E27FC236}">
                  <a16:creationId xmlns:a16="http://schemas.microsoft.com/office/drawing/2014/main" id="{F61212EA-B910-E904-3BDE-4304C7A27252}"/>
                </a:ext>
              </a:extLst>
            </p:cNvPr>
            <p:cNvSpPr/>
            <p:nvPr/>
          </p:nvSpPr>
          <p:spPr>
            <a:xfrm>
              <a:off x="2376996" y="3005528"/>
              <a:ext cx="39025" cy="10623"/>
            </a:xfrm>
            <a:custGeom>
              <a:avLst/>
              <a:gdLst/>
              <a:ahLst/>
              <a:cxnLst/>
              <a:rect l="l" t="t" r="r" b="b"/>
              <a:pathLst>
                <a:path w="1227" h="334" extrusionOk="0">
                  <a:moveTo>
                    <a:pt x="167" y="0"/>
                  </a:moveTo>
                  <a:cubicBezTo>
                    <a:pt x="72" y="0"/>
                    <a:pt x="0" y="72"/>
                    <a:pt x="0" y="167"/>
                  </a:cubicBezTo>
                  <a:cubicBezTo>
                    <a:pt x="0" y="251"/>
                    <a:pt x="72" y="334"/>
                    <a:pt x="167" y="334"/>
                  </a:cubicBezTo>
                  <a:lnTo>
                    <a:pt x="1060" y="334"/>
                  </a:lnTo>
                  <a:cubicBezTo>
                    <a:pt x="1155" y="334"/>
                    <a:pt x="1227" y="251"/>
                    <a:pt x="1227" y="167"/>
                  </a:cubicBezTo>
                  <a:cubicBezTo>
                    <a:pt x="1227" y="72"/>
                    <a:pt x="1155"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1568;p66">
              <a:extLst>
                <a:ext uri="{FF2B5EF4-FFF2-40B4-BE49-F238E27FC236}">
                  <a16:creationId xmlns:a16="http://schemas.microsoft.com/office/drawing/2014/main" id="{3F346E71-F9DA-6FB9-BF79-937DEAED86A1}"/>
                </a:ext>
              </a:extLst>
            </p:cNvPr>
            <p:cNvSpPr/>
            <p:nvPr/>
          </p:nvSpPr>
          <p:spPr>
            <a:xfrm>
              <a:off x="2429634" y="3005528"/>
              <a:ext cx="39025" cy="10623"/>
            </a:xfrm>
            <a:custGeom>
              <a:avLst/>
              <a:gdLst/>
              <a:ahLst/>
              <a:cxnLst/>
              <a:rect l="l" t="t" r="r" b="b"/>
              <a:pathLst>
                <a:path w="1227" h="334" extrusionOk="0">
                  <a:moveTo>
                    <a:pt x="167" y="0"/>
                  </a:moveTo>
                  <a:cubicBezTo>
                    <a:pt x="72" y="0"/>
                    <a:pt x="0" y="72"/>
                    <a:pt x="0" y="167"/>
                  </a:cubicBezTo>
                  <a:cubicBezTo>
                    <a:pt x="0" y="251"/>
                    <a:pt x="72" y="334"/>
                    <a:pt x="167" y="334"/>
                  </a:cubicBezTo>
                  <a:lnTo>
                    <a:pt x="1060" y="334"/>
                  </a:lnTo>
                  <a:cubicBezTo>
                    <a:pt x="1143" y="334"/>
                    <a:pt x="1227" y="251"/>
                    <a:pt x="1227" y="167"/>
                  </a:cubicBezTo>
                  <a:cubicBezTo>
                    <a:pt x="1227" y="72"/>
                    <a:pt x="1143"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1569;p66">
              <a:extLst>
                <a:ext uri="{FF2B5EF4-FFF2-40B4-BE49-F238E27FC236}">
                  <a16:creationId xmlns:a16="http://schemas.microsoft.com/office/drawing/2014/main" id="{68CAD352-36C0-A75A-BF41-952C477DED7B}"/>
                </a:ext>
              </a:extLst>
            </p:cNvPr>
            <p:cNvSpPr/>
            <p:nvPr/>
          </p:nvSpPr>
          <p:spPr>
            <a:xfrm>
              <a:off x="2482653" y="3005528"/>
              <a:ext cx="39025" cy="10623"/>
            </a:xfrm>
            <a:custGeom>
              <a:avLst/>
              <a:gdLst/>
              <a:ahLst/>
              <a:cxnLst/>
              <a:rect l="l" t="t" r="r" b="b"/>
              <a:pathLst>
                <a:path w="1227" h="334" extrusionOk="0">
                  <a:moveTo>
                    <a:pt x="167" y="0"/>
                  </a:moveTo>
                  <a:cubicBezTo>
                    <a:pt x="72" y="0"/>
                    <a:pt x="0" y="72"/>
                    <a:pt x="0" y="167"/>
                  </a:cubicBezTo>
                  <a:cubicBezTo>
                    <a:pt x="0" y="251"/>
                    <a:pt x="72" y="334"/>
                    <a:pt x="167" y="334"/>
                  </a:cubicBezTo>
                  <a:lnTo>
                    <a:pt x="1060" y="334"/>
                  </a:lnTo>
                  <a:cubicBezTo>
                    <a:pt x="1143" y="334"/>
                    <a:pt x="1226" y="251"/>
                    <a:pt x="1226" y="167"/>
                  </a:cubicBezTo>
                  <a:cubicBezTo>
                    <a:pt x="1215" y="72"/>
                    <a:pt x="1143"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1570;p66">
              <a:extLst>
                <a:ext uri="{FF2B5EF4-FFF2-40B4-BE49-F238E27FC236}">
                  <a16:creationId xmlns:a16="http://schemas.microsoft.com/office/drawing/2014/main" id="{BEBBDBA9-4B03-71F6-6599-1338A59C70A9}"/>
                </a:ext>
              </a:extLst>
            </p:cNvPr>
            <p:cNvSpPr/>
            <p:nvPr/>
          </p:nvSpPr>
          <p:spPr>
            <a:xfrm>
              <a:off x="2223251" y="2962369"/>
              <a:ext cx="259433" cy="10623"/>
            </a:xfrm>
            <a:custGeom>
              <a:avLst/>
              <a:gdLst/>
              <a:ahLst/>
              <a:cxnLst/>
              <a:rect l="l" t="t" r="r" b="b"/>
              <a:pathLst>
                <a:path w="8157" h="334" extrusionOk="0">
                  <a:moveTo>
                    <a:pt x="167" y="0"/>
                  </a:moveTo>
                  <a:cubicBezTo>
                    <a:pt x="72" y="0"/>
                    <a:pt x="0" y="84"/>
                    <a:pt x="0" y="167"/>
                  </a:cubicBezTo>
                  <a:cubicBezTo>
                    <a:pt x="0" y="262"/>
                    <a:pt x="72" y="334"/>
                    <a:pt x="167" y="334"/>
                  </a:cubicBezTo>
                  <a:lnTo>
                    <a:pt x="7989" y="334"/>
                  </a:lnTo>
                  <a:cubicBezTo>
                    <a:pt x="8085" y="334"/>
                    <a:pt x="8156" y="262"/>
                    <a:pt x="8156" y="167"/>
                  </a:cubicBezTo>
                  <a:cubicBezTo>
                    <a:pt x="8156" y="84"/>
                    <a:pt x="8085" y="0"/>
                    <a:pt x="79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1571;p66">
              <a:extLst>
                <a:ext uri="{FF2B5EF4-FFF2-40B4-BE49-F238E27FC236}">
                  <a16:creationId xmlns:a16="http://schemas.microsoft.com/office/drawing/2014/main" id="{D2A760D8-6078-53E0-16A9-98496AB68594}"/>
                </a:ext>
              </a:extLst>
            </p:cNvPr>
            <p:cNvSpPr/>
            <p:nvPr/>
          </p:nvSpPr>
          <p:spPr>
            <a:xfrm>
              <a:off x="2502340" y="2954927"/>
              <a:ext cx="30692" cy="25635"/>
            </a:xfrm>
            <a:custGeom>
              <a:avLst/>
              <a:gdLst/>
              <a:ahLst/>
              <a:cxnLst/>
              <a:rect l="l" t="t" r="r" b="b"/>
              <a:pathLst>
                <a:path w="965" h="806" extrusionOk="0">
                  <a:moveTo>
                    <a:pt x="228" y="0"/>
                  </a:moveTo>
                  <a:cubicBezTo>
                    <a:pt x="183" y="0"/>
                    <a:pt x="139" y="18"/>
                    <a:pt x="107" y="56"/>
                  </a:cubicBezTo>
                  <a:cubicBezTo>
                    <a:pt x="48" y="139"/>
                    <a:pt x="48" y="234"/>
                    <a:pt x="119" y="294"/>
                  </a:cubicBezTo>
                  <a:lnTo>
                    <a:pt x="238" y="401"/>
                  </a:lnTo>
                  <a:lnTo>
                    <a:pt x="119" y="508"/>
                  </a:lnTo>
                  <a:cubicBezTo>
                    <a:pt x="0" y="615"/>
                    <a:pt x="84" y="806"/>
                    <a:pt x="226" y="806"/>
                  </a:cubicBezTo>
                  <a:cubicBezTo>
                    <a:pt x="334" y="806"/>
                    <a:pt x="357" y="734"/>
                    <a:pt x="488" y="627"/>
                  </a:cubicBezTo>
                  <a:cubicBezTo>
                    <a:pt x="596" y="734"/>
                    <a:pt x="643" y="806"/>
                    <a:pt x="738" y="806"/>
                  </a:cubicBezTo>
                  <a:cubicBezTo>
                    <a:pt x="881" y="806"/>
                    <a:pt x="965" y="615"/>
                    <a:pt x="846" y="508"/>
                  </a:cubicBezTo>
                  <a:lnTo>
                    <a:pt x="750" y="401"/>
                  </a:lnTo>
                  <a:lnTo>
                    <a:pt x="869" y="294"/>
                  </a:lnTo>
                  <a:cubicBezTo>
                    <a:pt x="941" y="234"/>
                    <a:pt x="941" y="139"/>
                    <a:pt x="881" y="56"/>
                  </a:cubicBezTo>
                  <a:cubicBezTo>
                    <a:pt x="850" y="18"/>
                    <a:pt x="806" y="0"/>
                    <a:pt x="761" y="0"/>
                  </a:cubicBezTo>
                  <a:cubicBezTo>
                    <a:pt x="720" y="0"/>
                    <a:pt x="677" y="15"/>
                    <a:pt x="643" y="44"/>
                  </a:cubicBezTo>
                  <a:lnTo>
                    <a:pt x="500" y="175"/>
                  </a:lnTo>
                  <a:lnTo>
                    <a:pt x="346" y="44"/>
                  </a:lnTo>
                  <a:cubicBezTo>
                    <a:pt x="311" y="15"/>
                    <a:pt x="269" y="0"/>
                    <a:pt x="2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1572;p66">
              <a:extLst>
                <a:ext uri="{FF2B5EF4-FFF2-40B4-BE49-F238E27FC236}">
                  <a16:creationId xmlns:a16="http://schemas.microsoft.com/office/drawing/2014/main" id="{AE8FD788-8774-A52B-8384-AC95EBE7FDEF}"/>
                </a:ext>
              </a:extLst>
            </p:cNvPr>
            <p:cNvSpPr/>
            <p:nvPr/>
          </p:nvSpPr>
          <p:spPr>
            <a:xfrm>
              <a:off x="2217940" y="3032404"/>
              <a:ext cx="101140" cy="83361"/>
            </a:xfrm>
            <a:custGeom>
              <a:avLst/>
              <a:gdLst/>
              <a:ahLst/>
              <a:cxnLst/>
              <a:rect l="l" t="t" r="r" b="b"/>
              <a:pathLst>
                <a:path w="3180" h="2621" extrusionOk="0">
                  <a:moveTo>
                    <a:pt x="525" y="1"/>
                  </a:moveTo>
                  <a:cubicBezTo>
                    <a:pt x="227" y="1"/>
                    <a:pt x="1" y="239"/>
                    <a:pt x="1" y="525"/>
                  </a:cubicBezTo>
                  <a:lnTo>
                    <a:pt x="1" y="2465"/>
                  </a:lnTo>
                  <a:cubicBezTo>
                    <a:pt x="1" y="2549"/>
                    <a:pt x="84" y="2620"/>
                    <a:pt x="167" y="2620"/>
                  </a:cubicBezTo>
                  <a:cubicBezTo>
                    <a:pt x="263" y="2620"/>
                    <a:pt x="334" y="2549"/>
                    <a:pt x="334" y="2465"/>
                  </a:cubicBezTo>
                  <a:lnTo>
                    <a:pt x="334" y="525"/>
                  </a:lnTo>
                  <a:cubicBezTo>
                    <a:pt x="334" y="418"/>
                    <a:pt x="417" y="334"/>
                    <a:pt x="525" y="334"/>
                  </a:cubicBezTo>
                  <a:lnTo>
                    <a:pt x="3013" y="334"/>
                  </a:lnTo>
                  <a:cubicBezTo>
                    <a:pt x="3096" y="334"/>
                    <a:pt x="3180" y="263"/>
                    <a:pt x="3180" y="168"/>
                  </a:cubicBezTo>
                  <a:cubicBezTo>
                    <a:pt x="3180" y="84"/>
                    <a:pt x="3096" y="1"/>
                    <a:pt x="30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1573;p66">
              <a:extLst>
                <a:ext uri="{FF2B5EF4-FFF2-40B4-BE49-F238E27FC236}">
                  <a16:creationId xmlns:a16="http://schemas.microsoft.com/office/drawing/2014/main" id="{BEB51DE7-FC50-F4BB-B442-570460C3096C}"/>
                </a:ext>
              </a:extLst>
            </p:cNvPr>
            <p:cNvSpPr/>
            <p:nvPr/>
          </p:nvSpPr>
          <p:spPr>
            <a:xfrm>
              <a:off x="2217558" y="3082401"/>
              <a:ext cx="133708" cy="96592"/>
            </a:xfrm>
            <a:custGeom>
              <a:avLst/>
              <a:gdLst/>
              <a:ahLst/>
              <a:cxnLst/>
              <a:rect l="l" t="t" r="r" b="b"/>
              <a:pathLst>
                <a:path w="4204" h="3037" extrusionOk="0">
                  <a:moveTo>
                    <a:pt x="1918" y="322"/>
                  </a:moveTo>
                  <a:cubicBezTo>
                    <a:pt x="2061" y="322"/>
                    <a:pt x="2180" y="393"/>
                    <a:pt x="2239" y="512"/>
                  </a:cubicBezTo>
                  <a:lnTo>
                    <a:pt x="2549" y="1143"/>
                  </a:lnTo>
                  <a:cubicBezTo>
                    <a:pt x="2382" y="1322"/>
                    <a:pt x="2156" y="1405"/>
                    <a:pt x="1918" y="1405"/>
                  </a:cubicBezTo>
                  <a:cubicBezTo>
                    <a:pt x="1680" y="1405"/>
                    <a:pt x="1465" y="1298"/>
                    <a:pt x="1299" y="1143"/>
                  </a:cubicBezTo>
                  <a:lnTo>
                    <a:pt x="1608" y="512"/>
                  </a:lnTo>
                  <a:cubicBezTo>
                    <a:pt x="1668" y="393"/>
                    <a:pt x="1787" y="322"/>
                    <a:pt x="1918" y="322"/>
                  </a:cubicBezTo>
                  <a:close/>
                  <a:moveTo>
                    <a:pt x="2727" y="1453"/>
                  </a:moveTo>
                  <a:lnTo>
                    <a:pt x="3346" y="2691"/>
                  </a:lnTo>
                  <a:lnTo>
                    <a:pt x="525" y="2691"/>
                  </a:lnTo>
                  <a:lnTo>
                    <a:pt x="1144" y="1453"/>
                  </a:lnTo>
                  <a:cubicBezTo>
                    <a:pt x="1370" y="1644"/>
                    <a:pt x="1644" y="1751"/>
                    <a:pt x="1941" y="1751"/>
                  </a:cubicBezTo>
                  <a:cubicBezTo>
                    <a:pt x="2239" y="1751"/>
                    <a:pt x="2501" y="1644"/>
                    <a:pt x="2727" y="1453"/>
                  </a:cubicBezTo>
                  <a:close/>
                  <a:moveTo>
                    <a:pt x="1918" y="0"/>
                  </a:moveTo>
                  <a:cubicBezTo>
                    <a:pt x="1668" y="0"/>
                    <a:pt x="1430" y="143"/>
                    <a:pt x="1310" y="370"/>
                  </a:cubicBezTo>
                  <a:lnTo>
                    <a:pt x="941" y="1084"/>
                  </a:lnTo>
                  <a:lnTo>
                    <a:pt x="322" y="2275"/>
                  </a:lnTo>
                  <a:lnTo>
                    <a:pt x="322" y="1572"/>
                  </a:lnTo>
                  <a:cubicBezTo>
                    <a:pt x="322" y="1489"/>
                    <a:pt x="251" y="1405"/>
                    <a:pt x="167" y="1405"/>
                  </a:cubicBezTo>
                  <a:cubicBezTo>
                    <a:pt x="72" y="1405"/>
                    <a:pt x="1" y="1489"/>
                    <a:pt x="1" y="1572"/>
                  </a:cubicBezTo>
                  <a:lnTo>
                    <a:pt x="1" y="2501"/>
                  </a:lnTo>
                  <a:cubicBezTo>
                    <a:pt x="1" y="2644"/>
                    <a:pt x="60" y="2775"/>
                    <a:pt x="167" y="2882"/>
                  </a:cubicBezTo>
                  <a:cubicBezTo>
                    <a:pt x="263" y="2977"/>
                    <a:pt x="382" y="3037"/>
                    <a:pt x="525" y="3037"/>
                  </a:cubicBezTo>
                  <a:lnTo>
                    <a:pt x="4001" y="3037"/>
                  </a:lnTo>
                  <a:cubicBezTo>
                    <a:pt x="4097" y="3037"/>
                    <a:pt x="4168" y="2953"/>
                    <a:pt x="4168" y="2870"/>
                  </a:cubicBezTo>
                  <a:cubicBezTo>
                    <a:pt x="4204" y="2763"/>
                    <a:pt x="4120" y="2691"/>
                    <a:pt x="4037" y="2691"/>
                  </a:cubicBezTo>
                  <a:lnTo>
                    <a:pt x="3704" y="2691"/>
                  </a:lnTo>
                  <a:lnTo>
                    <a:pt x="2537" y="370"/>
                  </a:lnTo>
                  <a:cubicBezTo>
                    <a:pt x="2418" y="131"/>
                    <a:pt x="2180" y="0"/>
                    <a:pt x="19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1574;p66">
              <a:extLst>
                <a:ext uri="{FF2B5EF4-FFF2-40B4-BE49-F238E27FC236}">
                  <a16:creationId xmlns:a16="http://schemas.microsoft.com/office/drawing/2014/main" id="{B78C3C1B-8C05-2C9D-6B63-2C4361D6AB57}"/>
                </a:ext>
              </a:extLst>
            </p:cNvPr>
            <p:cNvSpPr/>
            <p:nvPr/>
          </p:nvSpPr>
          <p:spPr>
            <a:xfrm>
              <a:off x="2329671" y="3032404"/>
              <a:ext cx="82566" cy="145444"/>
            </a:xfrm>
            <a:custGeom>
              <a:avLst/>
              <a:gdLst/>
              <a:ahLst/>
              <a:cxnLst/>
              <a:rect l="l" t="t" r="r" b="b"/>
              <a:pathLst>
                <a:path w="2596" h="4573" extrusionOk="0">
                  <a:moveTo>
                    <a:pt x="167" y="1"/>
                  </a:moveTo>
                  <a:cubicBezTo>
                    <a:pt x="71" y="1"/>
                    <a:pt x="0" y="84"/>
                    <a:pt x="0" y="168"/>
                  </a:cubicBezTo>
                  <a:cubicBezTo>
                    <a:pt x="0" y="263"/>
                    <a:pt x="71" y="334"/>
                    <a:pt x="167" y="334"/>
                  </a:cubicBezTo>
                  <a:lnTo>
                    <a:pt x="2072" y="334"/>
                  </a:lnTo>
                  <a:cubicBezTo>
                    <a:pt x="2179" y="334"/>
                    <a:pt x="2262" y="418"/>
                    <a:pt x="2262" y="525"/>
                  </a:cubicBezTo>
                  <a:lnTo>
                    <a:pt x="2262" y="4049"/>
                  </a:lnTo>
                  <a:cubicBezTo>
                    <a:pt x="2262" y="4156"/>
                    <a:pt x="2179" y="4251"/>
                    <a:pt x="2072" y="4251"/>
                  </a:cubicBezTo>
                  <a:lnTo>
                    <a:pt x="1179" y="4251"/>
                  </a:lnTo>
                  <a:cubicBezTo>
                    <a:pt x="1095" y="4251"/>
                    <a:pt x="1012" y="4323"/>
                    <a:pt x="1012" y="4406"/>
                  </a:cubicBezTo>
                  <a:cubicBezTo>
                    <a:pt x="1012" y="4501"/>
                    <a:pt x="1095" y="4573"/>
                    <a:pt x="1179" y="4573"/>
                  </a:cubicBezTo>
                  <a:lnTo>
                    <a:pt x="2072" y="4573"/>
                  </a:lnTo>
                  <a:cubicBezTo>
                    <a:pt x="2369" y="4573"/>
                    <a:pt x="2596" y="4335"/>
                    <a:pt x="2596" y="4049"/>
                  </a:cubicBezTo>
                  <a:lnTo>
                    <a:pt x="2596" y="525"/>
                  </a:lnTo>
                  <a:cubicBezTo>
                    <a:pt x="2596" y="239"/>
                    <a:pt x="2357" y="1"/>
                    <a:pt x="2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1575;p66">
              <a:extLst>
                <a:ext uri="{FF2B5EF4-FFF2-40B4-BE49-F238E27FC236}">
                  <a16:creationId xmlns:a16="http://schemas.microsoft.com/office/drawing/2014/main" id="{389F4530-23EF-5235-D4E1-E783D658B003}"/>
                </a:ext>
              </a:extLst>
            </p:cNvPr>
            <p:cNvSpPr/>
            <p:nvPr/>
          </p:nvSpPr>
          <p:spPr>
            <a:xfrm>
              <a:off x="2437585" y="3032404"/>
              <a:ext cx="84092" cy="10655"/>
            </a:xfrm>
            <a:custGeom>
              <a:avLst/>
              <a:gdLst/>
              <a:ahLst/>
              <a:cxnLst/>
              <a:rect l="l" t="t" r="r" b="b"/>
              <a:pathLst>
                <a:path w="2644" h="335" extrusionOk="0">
                  <a:moveTo>
                    <a:pt x="167" y="1"/>
                  </a:moveTo>
                  <a:cubicBezTo>
                    <a:pt x="84" y="1"/>
                    <a:pt x="0" y="84"/>
                    <a:pt x="0" y="168"/>
                  </a:cubicBezTo>
                  <a:cubicBezTo>
                    <a:pt x="0" y="263"/>
                    <a:pt x="84" y="334"/>
                    <a:pt x="167" y="334"/>
                  </a:cubicBezTo>
                  <a:lnTo>
                    <a:pt x="2477" y="334"/>
                  </a:lnTo>
                  <a:cubicBezTo>
                    <a:pt x="2560" y="334"/>
                    <a:pt x="2643" y="263"/>
                    <a:pt x="2643" y="168"/>
                  </a:cubicBezTo>
                  <a:cubicBezTo>
                    <a:pt x="2632" y="84"/>
                    <a:pt x="2560" y="1"/>
                    <a:pt x="2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1576;p66">
              <a:extLst>
                <a:ext uri="{FF2B5EF4-FFF2-40B4-BE49-F238E27FC236}">
                  <a16:creationId xmlns:a16="http://schemas.microsoft.com/office/drawing/2014/main" id="{CB432B81-B42D-F62B-1F5A-3EB16EA94941}"/>
                </a:ext>
              </a:extLst>
            </p:cNvPr>
            <p:cNvSpPr/>
            <p:nvPr/>
          </p:nvSpPr>
          <p:spPr>
            <a:xfrm>
              <a:off x="2427344" y="3055144"/>
              <a:ext cx="94334" cy="10623"/>
            </a:xfrm>
            <a:custGeom>
              <a:avLst/>
              <a:gdLst/>
              <a:ahLst/>
              <a:cxnLst/>
              <a:rect l="l" t="t" r="r" b="b"/>
              <a:pathLst>
                <a:path w="2966" h="334" extrusionOk="0">
                  <a:moveTo>
                    <a:pt x="168" y="0"/>
                  </a:moveTo>
                  <a:cubicBezTo>
                    <a:pt x="72" y="0"/>
                    <a:pt x="1" y="84"/>
                    <a:pt x="1" y="167"/>
                  </a:cubicBezTo>
                  <a:cubicBezTo>
                    <a:pt x="1" y="262"/>
                    <a:pt x="72" y="334"/>
                    <a:pt x="168" y="334"/>
                  </a:cubicBezTo>
                  <a:lnTo>
                    <a:pt x="2799" y="334"/>
                  </a:lnTo>
                  <a:cubicBezTo>
                    <a:pt x="2882" y="334"/>
                    <a:pt x="2965" y="262"/>
                    <a:pt x="2965" y="167"/>
                  </a:cubicBezTo>
                  <a:cubicBezTo>
                    <a:pt x="2954" y="84"/>
                    <a:pt x="2882" y="0"/>
                    <a:pt x="27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1577;p66">
              <a:extLst>
                <a:ext uri="{FF2B5EF4-FFF2-40B4-BE49-F238E27FC236}">
                  <a16:creationId xmlns:a16="http://schemas.microsoft.com/office/drawing/2014/main" id="{8D76BFD9-A9A4-DC0F-CECC-FCECC5151C08}"/>
                </a:ext>
              </a:extLst>
            </p:cNvPr>
            <p:cNvSpPr/>
            <p:nvPr/>
          </p:nvSpPr>
          <p:spPr>
            <a:xfrm>
              <a:off x="2427344" y="3077853"/>
              <a:ext cx="94334" cy="10623"/>
            </a:xfrm>
            <a:custGeom>
              <a:avLst/>
              <a:gdLst/>
              <a:ahLst/>
              <a:cxnLst/>
              <a:rect l="l" t="t" r="r" b="b"/>
              <a:pathLst>
                <a:path w="2966" h="334" extrusionOk="0">
                  <a:moveTo>
                    <a:pt x="168" y="1"/>
                  </a:moveTo>
                  <a:cubicBezTo>
                    <a:pt x="72" y="1"/>
                    <a:pt x="1" y="84"/>
                    <a:pt x="1" y="167"/>
                  </a:cubicBezTo>
                  <a:cubicBezTo>
                    <a:pt x="1" y="263"/>
                    <a:pt x="72" y="334"/>
                    <a:pt x="168" y="334"/>
                  </a:cubicBezTo>
                  <a:lnTo>
                    <a:pt x="2799" y="334"/>
                  </a:lnTo>
                  <a:cubicBezTo>
                    <a:pt x="2882" y="334"/>
                    <a:pt x="2965" y="263"/>
                    <a:pt x="2965" y="167"/>
                  </a:cubicBezTo>
                  <a:cubicBezTo>
                    <a:pt x="2954" y="84"/>
                    <a:pt x="2882" y="1"/>
                    <a:pt x="27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1578;p66">
              <a:extLst>
                <a:ext uri="{FF2B5EF4-FFF2-40B4-BE49-F238E27FC236}">
                  <a16:creationId xmlns:a16="http://schemas.microsoft.com/office/drawing/2014/main" id="{F4010BB5-8FE3-E6C3-5160-D9E543200C3B}"/>
                </a:ext>
              </a:extLst>
            </p:cNvPr>
            <p:cNvSpPr/>
            <p:nvPr/>
          </p:nvSpPr>
          <p:spPr>
            <a:xfrm>
              <a:off x="2427344" y="3100212"/>
              <a:ext cx="94334" cy="10623"/>
            </a:xfrm>
            <a:custGeom>
              <a:avLst/>
              <a:gdLst/>
              <a:ahLst/>
              <a:cxnLst/>
              <a:rect l="l" t="t" r="r" b="b"/>
              <a:pathLst>
                <a:path w="2966" h="334" extrusionOk="0">
                  <a:moveTo>
                    <a:pt x="168" y="0"/>
                  </a:moveTo>
                  <a:cubicBezTo>
                    <a:pt x="72" y="0"/>
                    <a:pt x="1" y="71"/>
                    <a:pt x="1" y="167"/>
                  </a:cubicBezTo>
                  <a:cubicBezTo>
                    <a:pt x="1" y="250"/>
                    <a:pt x="72" y="333"/>
                    <a:pt x="168" y="333"/>
                  </a:cubicBezTo>
                  <a:lnTo>
                    <a:pt x="2799" y="333"/>
                  </a:lnTo>
                  <a:cubicBezTo>
                    <a:pt x="2882" y="333"/>
                    <a:pt x="2965" y="250"/>
                    <a:pt x="2965" y="167"/>
                  </a:cubicBezTo>
                  <a:cubicBezTo>
                    <a:pt x="2965" y="71"/>
                    <a:pt x="2882" y="0"/>
                    <a:pt x="27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1579;p66">
              <a:extLst>
                <a:ext uri="{FF2B5EF4-FFF2-40B4-BE49-F238E27FC236}">
                  <a16:creationId xmlns:a16="http://schemas.microsoft.com/office/drawing/2014/main" id="{19647090-D8A6-09A0-AB67-A1D79A31AE88}"/>
                </a:ext>
              </a:extLst>
            </p:cNvPr>
            <p:cNvSpPr/>
            <p:nvPr/>
          </p:nvSpPr>
          <p:spPr>
            <a:xfrm>
              <a:off x="2427344" y="3122921"/>
              <a:ext cx="94334" cy="10623"/>
            </a:xfrm>
            <a:custGeom>
              <a:avLst/>
              <a:gdLst/>
              <a:ahLst/>
              <a:cxnLst/>
              <a:rect l="l" t="t" r="r" b="b"/>
              <a:pathLst>
                <a:path w="2966" h="334" extrusionOk="0">
                  <a:moveTo>
                    <a:pt x="168" y="0"/>
                  </a:moveTo>
                  <a:cubicBezTo>
                    <a:pt x="72" y="0"/>
                    <a:pt x="1" y="72"/>
                    <a:pt x="1" y="167"/>
                  </a:cubicBezTo>
                  <a:cubicBezTo>
                    <a:pt x="1" y="250"/>
                    <a:pt x="72" y="334"/>
                    <a:pt x="168" y="334"/>
                  </a:cubicBezTo>
                  <a:lnTo>
                    <a:pt x="2799" y="334"/>
                  </a:lnTo>
                  <a:cubicBezTo>
                    <a:pt x="2882" y="334"/>
                    <a:pt x="2965" y="250"/>
                    <a:pt x="2965" y="167"/>
                  </a:cubicBezTo>
                  <a:cubicBezTo>
                    <a:pt x="2954" y="72"/>
                    <a:pt x="2882" y="0"/>
                    <a:pt x="27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1580;p66">
              <a:extLst>
                <a:ext uri="{FF2B5EF4-FFF2-40B4-BE49-F238E27FC236}">
                  <a16:creationId xmlns:a16="http://schemas.microsoft.com/office/drawing/2014/main" id="{4CA03D45-D27E-5408-EFA6-8670EE70D195}"/>
                </a:ext>
              </a:extLst>
            </p:cNvPr>
            <p:cNvSpPr/>
            <p:nvPr/>
          </p:nvSpPr>
          <p:spPr>
            <a:xfrm>
              <a:off x="2427344" y="3145629"/>
              <a:ext cx="94334" cy="10655"/>
            </a:xfrm>
            <a:custGeom>
              <a:avLst/>
              <a:gdLst/>
              <a:ahLst/>
              <a:cxnLst/>
              <a:rect l="l" t="t" r="r" b="b"/>
              <a:pathLst>
                <a:path w="2966" h="335" extrusionOk="0">
                  <a:moveTo>
                    <a:pt x="168" y="1"/>
                  </a:moveTo>
                  <a:cubicBezTo>
                    <a:pt x="72" y="1"/>
                    <a:pt x="1" y="72"/>
                    <a:pt x="1" y="167"/>
                  </a:cubicBezTo>
                  <a:cubicBezTo>
                    <a:pt x="1" y="251"/>
                    <a:pt x="72" y="334"/>
                    <a:pt x="168" y="334"/>
                  </a:cubicBezTo>
                  <a:lnTo>
                    <a:pt x="2799" y="334"/>
                  </a:lnTo>
                  <a:cubicBezTo>
                    <a:pt x="2882" y="334"/>
                    <a:pt x="2965" y="251"/>
                    <a:pt x="2965" y="167"/>
                  </a:cubicBezTo>
                  <a:cubicBezTo>
                    <a:pt x="2954" y="72"/>
                    <a:pt x="2882" y="1"/>
                    <a:pt x="27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1581;p66">
              <a:extLst>
                <a:ext uri="{FF2B5EF4-FFF2-40B4-BE49-F238E27FC236}">
                  <a16:creationId xmlns:a16="http://schemas.microsoft.com/office/drawing/2014/main" id="{D4D044FA-F029-00C5-461B-629035E03F7C}"/>
                </a:ext>
              </a:extLst>
            </p:cNvPr>
            <p:cNvSpPr/>
            <p:nvPr/>
          </p:nvSpPr>
          <p:spPr>
            <a:xfrm>
              <a:off x="2427344" y="3167988"/>
              <a:ext cx="68953" cy="10241"/>
            </a:xfrm>
            <a:custGeom>
              <a:avLst/>
              <a:gdLst/>
              <a:ahLst/>
              <a:cxnLst/>
              <a:rect l="l" t="t" r="r" b="b"/>
              <a:pathLst>
                <a:path w="2168" h="322" extrusionOk="0">
                  <a:moveTo>
                    <a:pt x="168" y="0"/>
                  </a:moveTo>
                  <a:cubicBezTo>
                    <a:pt x="72" y="0"/>
                    <a:pt x="1" y="72"/>
                    <a:pt x="1" y="167"/>
                  </a:cubicBezTo>
                  <a:cubicBezTo>
                    <a:pt x="1" y="250"/>
                    <a:pt x="72" y="322"/>
                    <a:pt x="168" y="322"/>
                  </a:cubicBezTo>
                  <a:lnTo>
                    <a:pt x="1989" y="322"/>
                  </a:lnTo>
                  <a:cubicBezTo>
                    <a:pt x="2084" y="322"/>
                    <a:pt x="2156" y="250"/>
                    <a:pt x="2156" y="167"/>
                  </a:cubicBezTo>
                  <a:cubicBezTo>
                    <a:pt x="2168" y="72"/>
                    <a:pt x="2096" y="0"/>
                    <a:pt x="19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1582;p66">
              <a:extLst>
                <a:ext uri="{FF2B5EF4-FFF2-40B4-BE49-F238E27FC236}">
                  <a16:creationId xmlns:a16="http://schemas.microsoft.com/office/drawing/2014/main" id="{6D274890-553A-5CE2-5AF5-61084B9D8BDF}"/>
                </a:ext>
              </a:extLst>
            </p:cNvPr>
            <p:cNvSpPr/>
            <p:nvPr/>
          </p:nvSpPr>
          <p:spPr>
            <a:xfrm>
              <a:off x="2323214" y="3050882"/>
              <a:ext cx="66695" cy="69780"/>
            </a:xfrm>
            <a:custGeom>
              <a:avLst/>
              <a:gdLst/>
              <a:ahLst/>
              <a:cxnLst/>
              <a:rect l="l" t="t" r="r" b="b"/>
              <a:pathLst>
                <a:path w="2097" h="2194" extrusionOk="0">
                  <a:moveTo>
                    <a:pt x="715" y="408"/>
                  </a:moveTo>
                  <a:lnTo>
                    <a:pt x="715" y="527"/>
                  </a:lnTo>
                  <a:cubicBezTo>
                    <a:pt x="715" y="1075"/>
                    <a:pt x="1120" y="1527"/>
                    <a:pt x="1632" y="1611"/>
                  </a:cubicBezTo>
                  <a:cubicBezTo>
                    <a:pt x="1477" y="1742"/>
                    <a:pt x="1275" y="1837"/>
                    <a:pt x="1072" y="1837"/>
                  </a:cubicBezTo>
                  <a:cubicBezTo>
                    <a:pt x="655" y="1837"/>
                    <a:pt x="310" y="1492"/>
                    <a:pt x="310" y="1075"/>
                  </a:cubicBezTo>
                  <a:cubicBezTo>
                    <a:pt x="310" y="789"/>
                    <a:pt x="477" y="539"/>
                    <a:pt x="715" y="408"/>
                  </a:cubicBezTo>
                  <a:close/>
                  <a:moveTo>
                    <a:pt x="960" y="0"/>
                  </a:moveTo>
                  <a:cubicBezTo>
                    <a:pt x="950" y="0"/>
                    <a:pt x="939" y="1"/>
                    <a:pt x="929" y="3"/>
                  </a:cubicBezTo>
                  <a:cubicBezTo>
                    <a:pt x="394" y="75"/>
                    <a:pt x="1" y="539"/>
                    <a:pt x="1" y="1087"/>
                  </a:cubicBezTo>
                  <a:cubicBezTo>
                    <a:pt x="1" y="1694"/>
                    <a:pt x="489" y="2194"/>
                    <a:pt x="1096" y="2194"/>
                  </a:cubicBezTo>
                  <a:cubicBezTo>
                    <a:pt x="1525" y="2194"/>
                    <a:pt x="1929" y="1932"/>
                    <a:pt x="2096" y="1539"/>
                  </a:cubicBezTo>
                  <a:cubicBezTo>
                    <a:pt x="2096" y="1444"/>
                    <a:pt x="2084" y="1384"/>
                    <a:pt x="2048" y="1337"/>
                  </a:cubicBezTo>
                  <a:cubicBezTo>
                    <a:pt x="2030" y="1309"/>
                    <a:pt x="1990" y="1281"/>
                    <a:pt x="1945" y="1281"/>
                  </a:cubicBezTo>
                  <a:cubicBezTo>
                    <a:pt x="1932" y="1281"/>
                    <a:pt x="1919" y="1284"/>
                    <a:pt x="1906" y="1289"/>
                  </a:cubicBezTo>
                  <a:lnTo>
                    <a:pt x="1798" y="1289"/>
                  </a:lnTo>
                  <a:cubicBezTo>
                    <a:pt x="1382" y="1289"/>
                    <a:pt x="1036" y="944"/>
                    <a:pt x="1036" y="527"/>
                  </a:cubicBezTo>
                  <a:cubicBezTo>
                    <a:pt x="1036" y="420"/>
                    <a:pt x="1060" y="313"/>
                    <a:pt x="1096" y="229"/>
                  </a:cubicBezTo>
                  <a:cubicBezTo>
                    <a:pt x="1132" y="170"/>
                    <a:pt x="1120" y="110"/>
                    <a:pt x="1084" y="63"/>
                  </a:cubicBezTo>
                  <a:cubicBezTo>
                    <a:pt x="1054" y="23"/>
                    <a:pt x="1009" y="0"/>
                    <a:pt x="9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 name="Google Shape;12437;p68">
            <a:extLst>
              <a:ext uri="{FF2B5EF4-FFF2-40B4-BE49-F238E27FC236}">
                <a16:creationId xmlns:a16="http://schemas.microsoft.com/office/drawing/2014/main" id="{7CA51675-381A-D5EF-A7FB-5FEB4FB5B45D}"/>
              </a:ext>
            </a:extLst>
          </p:cNvPr>
          <p:cNvGrpSpPr/>
          <p:nvPr/>
        </p:nvGrpSpPr>
        <p:grpSpPr>
          <a:xfrm>
            <a:off x="2304197" y="1427508"/>
            <a:ext cx="673921" cy="669969"/>
            <a:chOff x="4667216" y="2915382"/>
            <a:chExt cx="320273" cy="318395"/>
          </a:xfrm>
          <a:solidFill>
            <a:schemeClr val="bg2"/>
          </a:solidFill>
        </p:grpSpPr>
        <p:sp>
          <p:nvSpPr>
            <p:cNvPr id="182" name="Google Shape;12438;p68">
              <a:extLst>
                <a:ext uri="{FF2B5EF4-FFF2-40B4-BE49-F238E27FC236}">
                  <a16:creationId xmlns:a16="http://schemas.microsoft.com/office/drawing/2014/main" id="{4E7E183C-3EC0-2E2F-A9E2-FC3F325DD595}"/>
                </a:ext>
              </a:extLst>
            </p:cNvPr>
            <p:cNvSpPr/>
            <p:nvPr/>
          </p:nvSpPr>
          <p:spPr>
            <a:xfrm>
              <a:off x="4686154" y="2938140"/>
              <a:ext cx="166789" cy="163734"/>
            </a:xfrm>
            <a:custGeom>
              <a:avLst/>
              <a:gdLst/>
              <a:ahLst/>
              <a:cxnLst/>
              <a:rect l="l" t="t" r="r" b="b"/>
              <a:pathLst>
                <a:path w="5240" h="5144" extrusionOk="0">
                  <a:moveTo>
                    <a:pt x="2668" y="0"/>
                  </a:moveTo>
                  <a:cubicBezTo>
                    <a:pt x="2013" y="0"/>
                    <a:pt x="1358" y="250"/>
                    <a:pt x="858" y="750"/>
                  </a:cubicBezTo>
                  <a:cubicBezTo>
                    <a:pt x="620" y="989"/>
                    <a:pt x="429" y="1286"/>
                    <a:pt x="298" y="1608"/>
                  </a:cubicBezTo>
                  <a:cubicBezTo>
                    <a:pt x="263" y="1679"/>
                    <a:pt x="298" y="1762"/>
                    <a:pt x="370" y="1798"/>
                  </a:cubicBezTo>
                  <a:cubicBezTo>
                    <a:pt x="388" y="1804"/>
                    <a:pt x="407" y="1807"/>
                    <a:pt x="426" y="1807"/>
                  </a:cubicBezTo>
                  <a:cubicBezTo>
                    <a:pt x="484" y="1807"/>
                    <a:pt x="542" y="1780"/>
                    <a:pt x="560" y="1727"/>
                  </a:cubicBezTo>
                  <a:cubicBezTo>
                    <a:pt x="679" y="1441"/>
                    <a:pt x="846" y="1191"/>
                    <a:pt x="1060" y="977"/>
                  </a:cubicBezTo>
                  <a:cubicBezTo>
                    <a:pt x="1495" y="536"/>
                    <a:pt x="2075" y="316"/>
                    <a:pt x="2656" y="316"/>
                  </a:cubicBezTo>
                  <a:cubicBezTo>
                    <a:pt x="3236" y="316"/>
                    <a:pt x="3817" y="536"/>
                    <a:pt x="4251" y="977"/>
                  </a:cubicBezTo>
                  <a:cubicBezTo>
                    <a:pt x="4692" y="1405"/>
                    <a:pt x="4930" y="1977"/>
                    <a:pt x="4930" y="2584"/>
                  </a:cubicBezTo>
                  <a:cubicBezTo>
                    <a:pt x="4930" y="3191"/>
                    <a:pt x="4692" y="3763"/>
                    <a:pt x="4251" y="4191"/>
                  </a:cubicBezTo>
                  <a:cubicBezTo>
                    <a:pt x="3823" y="4620"/>
                    <a:pt x="3263" y="4858"/>
                    <a:pt x="2644" y="4858"/>
                  </a:cubicBezTo>
                  <a:cubicBezTo>
                    <a:pt x="2037" y="4858"/>
                    <a:pt x="1477" y="4620"/>
                    <a:pt x="1037" y="4191"/>
                  </a:cubicBezTo>
                  <a:cubicBezTo>
                    <a:pt x="536" y="3679"/>
                    <a:pt x="298" y="2989"/>
                    <a:pt x="405" y="2274"/>
                  </a:cubicBezTo>
                  <a:cubicBezTo>
                    <a:pt x="417" y="2191"/>
                    <a:pt x="358" y="2120"/>
                    <a:pt x="286" y="2108"/>
                  </a:cubicBezTo>
                  <a:cubicBezTo>
                    <a:pt x="279" y="2107"/>
                    <a:pt x="272" y="2106"/>
                    <a:pt x="265" y="2106"/>
                  </a:cubicBezTo>
                  <a:cubicBezTo>
                    <a:pt x="191" y="2106"/>
                    <a:pt x="131" y="2162"/>
                    <a:pt x="120" y="2227"/>
                  </a:cubicBezTo>
                  <a:cubicBezTo>
                    <a:pt x="1" y="3024"/>
                    <a:pt x="263" y="3822"/>
                    <a:pt x="846" y="4394"/>
                  </a:cubicBezTo>
                  <a:cubicBezTo>
                    <a:pt x="1334" y="4894"/>
                    <a:pt x="1977" y="5144"/>
                    <a:pt x="2668" y="5144"/>
                  </a:cubicBezTo>
                  <a:cubicBezTo>
                    <a:pt x="3346" y="5144"/>
                    <a:pt x="3989" y="4870"/>
                    <a:pt x="4477" y="4394"/>
                  </a:cubicBezTo>
                  <a:cubicBezTo>
                    <a:pt x="4966" y="3906"/>
                    <a:pt x="5228" y="3263"/>
                    <a:pt x="5228" y="2584"/>
                  </a:cubicBezTo>
                  <a:cubicBezTo>
                    <a:pt x="5239" y="1870"/>
                    <a:pt x="4966" y="1227"/>
                    <a:pt x="4477" y="750"/>
                  </a:cubicBezTo>
                  <a:cubicBezTo>
                    <a:pt x="3977" y="250"/>
                    <a:pt x="3323" y="0"/>
                    <a:pt x="26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2439;p68">
              <a:extLst>
                <a:ext uri="{FF2B5EF4-FFF2-40B4-BE49-F238E27FC236}">
                  <a16:creationId xmlns:a16="http://schemas.microsoft.com/office/drawing/2014/main" id="{4DC2F5B9-E994-CB36-DCF8-6167A6210324}"/>
                </a:ext>
              </a:extLst>
            </p:cNvPr>
            <p:cNvSpPr/>
            <p:nvPr/>
          </p:nvSpPr>
          <p:spPr>
            <a:xfrm>
              <a:off x="4667216" y="2915382"/>
              <a:ext cx="320273" cy="318395"/>
            </a:xfrm>
            <a:custGeom>
              <a:avLst/>
              <a:gdLst/>
              <a:ahLst/>
              <a:cxnLst/>
              <a:rect l="l" t="t" r="r" b="b"/>
              <a:pathLst>
                <a:path w="10062" h="10003" extrusionOk="0">
                  <a:moveTo>
                    <a:pt x="5668" y="5502"/>
                  </a:moveTo>
                  <a:lnTo>
                    <a:pt x="5977" y="5811"/>
                  </a:lnTo>
                  <a:lnTo>
                    <a:pt x="5799" y="5990"/>
                  </a:lnTo>
                  <a:lnTo>
                    <a:pt x="5489" y="5680"/>
                  </a:lnTo>
                  <a:lnTo>
                    <a:pt x="5584" y="5585"/>
                  </a:lnTo>
                  <a:lnTo>
                    <a:pt x="5668" y="5502"/>
                  </a:lnTo>
                  <a:close/>
                  <a:moveTo>
                    <a:pt x="8347" y="7597"/>
                  </a:moveTo>
                  <a:lnTo>
                    <a:pt x="8501" y="7752"/>
                  </a:lnTo>
                  <a:lnTo>
                    <a:pt x="7739" y="8502"/>
                  </a:lnTo>
                  <a:lnTo>
                    <a:pt x="7585" y="8359"/>
                  </a:lnTo>
                  <a:lnTo>
                    <a:pt x="8347" y="7597"/>
                  </a:lnTo>
                  <a:close/>
                  <a:moveTo>
                    <a:pt x="8704" y="7954"/>
                  </a:moveTo>
                  <a:lnTo>
                    <a:pt x="8894" y="8157"/>
                  </a:lnTo>
                  <a:lnTo>
                    <a:pt x="8132" y="8907"/>
                  </a:lnTo>
                  <a:lnTo>
                    <a:pt x="7989" y="8764"/>
                  </a:lnTo>
                  <a:lnTo>
                    <a:pt x="7942" y="8716"/>
                  </a:lnTo>
                  <a:lnTo>
                    <a:pt x="8704" y="7954"/>
                  </a:lnTo>
                  <a:close/>
                  <a:moveTo>
                    <a:pt x="9097" y="8359"/>
                  </a:moveTo>
                  <a:lnTo>
                    <a:pt x="9621" y="8895"/>
                  </a:lnTo>
                  <a:cubicBezTo>
                    <a:pt x="9728" y="8966"/>
                    <a:pt x="9728" y="9121"/>
                    <a:pt x="9644" y="9228"/>
                  </a:cubicBezTo>
                  <a:lnTo>
                    <a:pt x="9216" y="9657"/>
                  </a:lnTo>
                  <a:cubicBezTo>
                    <a:pt x="9168" y="9699"/>
                    <a:pt x="9109" y="9719"/>
                    <a:pt x="9048" y="9719"/>
                  </a:cubicBezTo>
                  <a:cubicBezTo>
                    <a:pt x="8987" y="9719"/>
                    <a:pt x="8924" y="9699"/>
                    <a:pt x="8871" y="9657"/>
                  </a:cubicBezTo>
                  <a:lnTo>
                    <a:pt x="8335" y="9121"/>
                  </a:lnTo>
                  <a:lnTo>
                    <a:pt x="9097" y="8359"/>
                  </a:lnTo>
                  <a:close/>
                  <a:moveTo>
                    <a:pt x="3282" y="1"/>
                  </a:moveTo>
                  <a:cubicBezTo>
                    <a:pt x="2441" y="1"/>
                    <a:pt x="1602" y="322"/>
                    <a:pt x="965" y="965"/>
                  </a:cubicBezTo>
                  <a:cubicBezTo>
                    <a:pt x="334" y="1584"/>
                    <a:pt x="0" y="2406"/>
                    <a:pt x="0" y="3287"/>
                  </a:cubicBezTo>
                  <a:cubicBezTo>
                    <a:pt x="0" y="4156"/>
                    <a:pt x="334" y="4978"/>
                    <a:pt x="965" y="5609"/>
                  </a:cubicBezTo>
                  <a:cubicBezTo>
                    <a:pt x="1608" y="6240"/>
                    <a:pt x="2441" y="6573"/>
                    <a:pt x="3286" y="6573"/>
                  </a:cubicBezTo>
                  <a:cubicBezTo>
                    <a:pt x="3989" y="6573"/>
                    <a:pt x="4703" y="6347"/>
                    <a:pt x="5275" y="5883"/>
                  </a:cubicBezTo>
                  <a:lnTo>
                    <a:pt x="5608" y="6216"/>
                  </a:lnTo>
                  <a:cubicBezTo>
                    <a:pt x="5477" y="6418"/>
                    <a:pt x="5501" y="6692"/>
                    <a:pt x="5680" y="6871"/>
                  </a:cubicBezTo>
                  <a:lnTo>
                    <a:pt x="6370" y="7561"/>
                  </a:lnTo>
                  <a:cubicBezTo>
                    <a:pt x="6400" y="7585"/>
                    <a:pt x="6436" y="7597"/>
                    <a:pt x="6471" y="7597"/>
                  </a:cubicBezTo>
                  <a:cubicBezTo>
                    <a:pt x="6507" y="7597"/>
                    <a:pt x="6543" y="7585"/>
                    <a:pt x="6573" y="7561"/>
                  </a:cubicBezTo>
                  <a:cubicBezTo>
                    <a:pt x="6632" y="7502"/>
                    <a:pt x="6632" y="7407"/>
                    <a:pt x="6573" y="7347"/>
                  </a:cubicBezTo>
                  <a:lnTo>
                    <a:pt x="5894" y="6668"/>
                  </a:lnTo>
                  <a:cubicBezTo>
                    <a:pt x="5799" y="6573"/>
                    <a:pt x="5799" y="6418"/>
                    <a:pt x="5894" y="6323"/>
                  </a:cubicBezTo>
                  <a:lnTo>
                    <a:pt x="6323" y="5895"/>
                  </a:lnTo>
                  <a:cubicBezTo>
                    <a:pt x="6370" y="5847"/>
                    <a:pt x="6430" y="5811"/>
                    <a:pt x="6489" y="5811"/>
                  </a:cubicBezTo>
                  <a:cubicBezTo>
                    <a:pt x="6549" y="5811"/>
                    <a:pt x="6608" y="5847"/>
                    <a:pt x="6644" y="5895"/>
                  </a:cubicBezTo>
                  <a:lnTo>
                    <a:pt x="8156" y="7395"/>
                  </a:lnTo>
                  <a:lnTo>
                    <a:pt x="7394" y="8157"/>
                  </a:lnTo>
                  <a:lnTo>
                    <a:pt x="6966" y="7716"/>
                  </a:lnTo>
                  <a:cubicBezTo>
                    <a:pt x="6936" y="7686"/>
                    <a:pt x="6897" y="7672"/>
                    <a:pt x="6858" y="7672"/>
                  </a:cubicBezTo>
                  <a:cubicBezTo>
                    <a:pt x="6820" y="7672"/>
                    <a:pt x="6781" y="7686"/>
                    <a:pt x="6751" y="7716"/>
                  </a:cubicBezTo>
                  <a:cubicBezTo>
                    <a:pt x="6692" y="7776"/>
                    <a:pt x="6692" y="7871"/>
                    <a:pt x="6751" y="7930"/>
                  </a:cubicBezTo>
                  <a:lnTo>
                    <a:pt x="8668" y="9847"/>
                  </a:lnTo>
                  <a:cubicBezTo>
                    <a:pt x="8775" y="9955"/>
                    <a:pt x="8906" y="10002"/>
                    <a:pt x="9049" y="10002"/>
                  </a:cubicBezTo>
                  <a:cubicBezTo>
                    <a:pt x="9180" y="10002"/>
                    <a:pt x="9311" y="9955"/>
                    <a:pt x="9418" y="9847"/>
                  </a:cubicBezTo>
                  <a:lnTo>
                    <a:pt x="9847" y="9419"/>
                  </a:lnTo>
                  <a:cubicBezTo>
                    <a:pt x="10061" y="9228"/>
                    <a:pt x="10061" y="8883"/>
                    <a:pt x="9847" y="8669"/>
                  </a:cubicBezTo>
                  <a:lnTo>
                    <a:pt x="6858" y="5680"/>
                  </a:lnTo>
                  <a:cubicBezTo>
                    <a:pt x="6751" y="5573"/>
                    <a:pt x="6620" y="5525"/>
                    <a:pt x="6489" y="5525"/>
                  </a:cubicBezTo>
                  <a:cubicBezTo>
                    <a:pt x="6382" y="5525"/>
                    <a:pt x="6299" y="5561"/>
                    <a:pt x="6204" y="5609"/>
                  </a:cubicBezTo>
                  <a:lnTo>
                    <a:pt x="5870" y="5275"/>
                  </a:lnTo>
                  <a:cubicBezTo>
                    <a:pt x="6144" y="4930"/>
                    <a:pt x="6334" y="4537"/>
                    <a:pt x="6454" y="4097"/>
                  </a:cubicBezTo>
                  <a:cubicBezTo>
                    <a:pt x="6465" y="4025"/>
                    <a:pt x="6430" y="3942"/>
                    <a:pt x="6346" y="3918"/>
                  </a:cubicBezTo>
                  <a:cubicBezTo>
                    <a:pt x="6339" y="3917"/>
                    <a:pt x="6332" y="3916"/>
                    <a:pt x="6324" y="3916"/>
                  </a:cubicBezTo>
                  <a:cubicBezTo>
                    <a:pt x="6258" y="3916"/>
                    <a:pt x="6189" y="3961"/>
                    <a:pt x="6168" y="4025"/>
                  </a:cubicBezTo>
                  <a:cubicBezTo>
                    <a:pt x="6037" y="4537"/>
                    <a:pt x="5775" y="5013"/>
                    <a:pt x="5394" y="5383"/>
                  </a:cubicBezTo>
                  <a:cubicBezTo>
                    <a:pt x="4816" y="5960"/>
                    <a:pt x="4051" y="6249"/>
                    <a:pt x="3285" y="6249"/>
                  </a:cubicBezTo>
                  <a:cubicBezTo>
                    <a:pt x="2519" y="6249"/>
                    <a:pt x="1751" y="5960"/>
                    <a:pt x="1167" y="5383"/>
                  </a:cubicBezTo>
                  <a:cubicBezTo>
                    <a:pt x="608" y="4823"/>
                    <a:pt x="298" y="4073"/>
                    <a:pt x="298" y="3263"/>
                  </a:cubicBezTo>
                  <a:cubicBezTo>
                    <a:pt x="298" y="2466"/>
                    <a:pt x="608" y="1715"/>
                    <a:pt x="1167" y="1156"/>
                  </a:cubicBezTo>
                  <a:cubicBezTo>
                    <a:pt x="1751" y="572"/>
                    <a:pt x="2519" y="281"/>
                    <a:pt x="3285" y="281"/>
                  </a:cubicBezTo>
                  <a:cubicBezTo>
                    <a:pt x="4051" y="281"/>
                    <a:pt x="4816" y="572"/>
                    <a:pt x="5394" y="1156"/>
                  </a:cubicBezTo>
                  <a:cubicBezTo>
                    <a:pt x="6013" y="1763"/>
                    <a:pt x="6323" y="2608"/>
                    <a:pt x="6263" y="3478"/>
                  </a:cubicBezTo>
                  <a:cubicBezTo>
                    <a:pt x="6263" y="3549"/>
                    <a:pt x="6323" y="3620"/>
                    <a:pt x="6394" y="3644"/>
                  </a:cubicBezTo>
                  <a:cubicBezTo>
                    <a:pt x="6465" y="3644"/>
                    <a:pt x="6549" y="3585"/>
                    <a:pt x="6561" y="3501"/>
                  </a:cubicBezTo>
                  <a:cubicBezTo>
                    <a:pt x="6620" y="2549"/>
                    <a:pt x="6275" y="1632"/>
                    <a:pt x="5608" y="965"/>
                  </a:cubicBezTo>
                  <a:cubicBezTo>
                    <a:pt x="4965" y="322"/>
                    <a:pt x="4123" y="1"/>
                    <a:pt x="32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2440;p68">
              <a:extLst>
                <a:ext uri="{FF2B5EF4-FFF2-40B4-BE49-F238E27FC236}">
                  <a16:creationId xmlns:a16="http://schemas.microsoft.com/office/drawing/2014/main" id="{4D9E84D9-7627-4DA3-B13E-C1A30A55A50A}"/>
                </a:ext>
              </a:extLst>
            </p:cNvPr>
            <p:cNvSpPr/>
            <p:nvPr/>
          </p:nvSpPr>
          <p:spPr>
            <a:xfrm>
              <a:off x="4733899" y="2960772"/>
              <a:ext cx="75469" cy="86546"/>
            </a:xfrm>
            <a:custGeom>
              <a:avLst/>
              <a:gdLst/>
              <a:ahLst/>
              <a:cxnLst/>
              <a:rect l="l" t="t" r="r" b="b"/>
              <a:pathLst>
                <a:path w="2371" h="2719" extrusionOk="0">
                  <a:moveTo>
                    <a:pt x="1218" y="276"/>
                  </a:moveTo>
                  <a:cubicBezTo>
                    <a:pt x="1233" y="276"/>
                    <a:pt x="1248" y="277"/>
                    <a:pt x="1263" y="278"/>
                  </a:cubicBezTo>
                  <a:cubicBezTo>
                    <a:pt x="1703" y="313"/>
                    <a:pt x="2061" y="647"/>
                    <a:pt x="2084" y="1099"/>
                  </a:cubicBezTo>
                  <a:cubicBezTo>
                    <a:pt x="2073" y="1456"/>
                    <a:pt x="1858" y="1802"/>
                    <a:pt x="1537" y="1944"/>
                  </a:cubicBezTo>
                  <a:cubicBezTo>
                    <a:pt x="1430" y="1992"/>
                    <a:pt x="1370" y="2099"/>
                    <a:pt x="1370" y="2218"/>
                  </a:cubicBezTo>
                  <a:cubicBezTo>
                    <a:pt x="1370" y="2313"/>
                    <a:pt x="1275" y="2409"/>
                    <a:pt x="1180" y="2409"/>
                  </a:cubicBezTo>
                  <a:cubicBezTo>
                    <a:pt x="1072" y="2409"/>
                    <a:pt x="989" y="2313"/>
                    <a:pt x="989" y="2218"/>
                  </a:cubicBezTo>
                  <a:cubicBezTo>
                    <a:pt x="989" y="1944"/>
                    <a:pt x="1132" y="1694"/>
                    <a:pt x="1382" y="1587"/>
                  </a:cubicBezTo>
                  <a:cubicBezTo>
                    <a:pt x="1561" y="1504"/>
                    <a:pt x="1680" y="1325"/>
                    <a:pt x="1668" y="1111"/>
                  </a:cubicBezTo>
                  <a:cubicBezTo>
                    <a:pt x="1656" y="873"/>
                    <a:pt x="1465" y="682"/>
                    <a:pt x="1227" y="670"/>
                  </a:cubicBezTo>
                  <a:lnTo>
                    <a:pt x="1191" y="670"/>
                  </a:lnTo>
                  <a:cubicBezTo>
                    <a:pt x="1072" y="670"/>
                    <a:pt x="953" y="706"/>
                    <a:pt x="870" y="801"/>
                  </a:cubicBezTo>
                  <a:cubicBezTo>
                    <a:pt x="763" y="885"/>
                    <a:pt x="715" y="1028"/>
                    <a:pt x="715" y="1159"/>
                  </a:cubicBezTo>
                  <a:cubicBezTo>
                    <a:pt x="715" y="1266"/>
                    <a:pt x="632" y="1349"/>
                    <a:pt x="525" y="1349"/>
                  </a:cubicBezTo>
                  <a:cubicBezTo>
                    <a:pt x="418" y="1349"/>
                    <a:pt x="334" y="1266"/>
                    <a:pt x="334" y="1159"/>
                  </a:cubicBezTo>
                  <a:cubicBezTo>
                    <a:pt x="334" y="920"/>
                    <a:pt x="429" y="682"/>
                    <a:pt x="608" y="516"/>
                  </a:cubicBezTo>
                  <a:cubicBezTo>
                    <a:pt x="775" y="359"/>
                    <a:pt x="995" y="276"/>
                    <a:pt x="1218" y="276"/>
                  </a:cubicBezTo>
                  <a:close/>
                  <a:moveTo>
                    <a:pt x="1163" y="0"/>
                  </a:moveTo>
                  <a:cubicBezTo>
                    <a:pt x="872" y="0"/>
                    <a:pt x="586" y="108"/>
                    <a:pt x="370" y="313"/>
                  </a:cubicBezTo>
                  <a:cubicBezTo>
                    <a:pt x="132" y="539"/>
                    <a:pt x="1" y="849"/>
                    <a:pt x="1" y="1159"/>
                  </a:cubicBezTo>
                  <a:cubicBezTo>
                    <a:pt x="1" y="1432"/>
                    <a:pt x="227" y="1647"/>
                    <a:pt x="489" y="1647"/>
                  </a:cubicBezTo>
                  <a:cubicBezTo>
                    <a:pt x="763" y="1647"/>
                    <a:pt x="989" y="1432"/>
                    <a:pt x="989" y="1159"/>
                  </a:cubicBezTo>
                  <a:cubicBezTo>
                    <a:pt x="989" y="1099"/>
                    <a:pt x="1001" y="1051"/>
                    <a:pt x="1049" y="1028"/>
                  </a:cubicBezTo>
                  <a:cubicBezTo>
                    <a:pt x="1078" y="998"/>
                    <a:pt x="1115" y="977"/>
                    <a:pt x="1161" y="977"/>
                  </a:cubicBezTo>
                  <a:cubicBezTo>
                    <a:pt x="1171" y="977"/>
                    <a:pt x="1181" y="978"/>
                    <a:pt x="1191" y="980"/>
                  </a:cubicBezTo>
                  <a:cubicBezTo>
                    <a:pt x="1287" y="980"/>
                    <a:pt x="1358" y="1075"/>
                    <a:pt x="1370" y="1159"/>
                  </a:cubicBezTo>
                  <a:cubicBezTo>
                    <a:pt x="1370" y="1230"/>
                    <a:pt x="1322" y="1313"/>
                    <a:pt x="1263" y="1337"/>
                  </a:cubicBezTo>
                  <a:cubicBezTo>
                    <a:pt x="930" y="1504"/>
                    <a:pt x="703" y="1849"/>
                    <a:pt x="703" y="2230"/>
                  </a:cubicBezTo>
                  <a:cubicBezTo>
                    <a:pt x="703" y="2504"/>
                    <a:pt x="930" y="2718"/>
                    <a:pt x="1191" y="2718"/>
                  </a:cubicBezTo>
                  <a:cubicBezTo>
                    <a:pt x="1465" y="2718"/>
                    <a:pt x="1680" y="2504"/>
                    <a:pt x="1680" y="2230"/>
                  </a:cubicBezTo>
                  <a:lnTo>
                    <a:pt x="1680" y="2218"/>
                  </a:lnTo>
                  <a:cubicBezTo>
                    <a:pt x="2096" y="2004"/>
                    <a:pt x="2370" y="1563"/>
                    <a:pt x="2334" y="1087"/>
                  </a:cubicBezTo>
                  <a:cubicBezTo>
                    <a:pt x="2311" y="504"/>
                    <a:pt x="1834" y="27"/>
                    <a:pt x="1251" y="4"/>
                  </a:cubicBezTo>
                  <a:cubicBezTo>
                    <a:pt x="1222" y="1"/>
                    <a:pt x="1192" y="0"/>
                    <a:pt x="11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2441;p68">
              <a:extLst>
                <a:ext uri="{FF2B5EF4-FFF2-40B4-BE49-F238E27FC236}">
                  <a16:creationId xmlns:a16="http://schemas.microsoft.com/office/drawing/2014/main" id="{223AAEE1-70C5-6A49-6465-CF15EEBD0071}"/>
                </a:ext>
              </a:extLst>
            </p:cNvPr>
            <p:cNvSpPr/>
            <p:nvPr/>
          </p:nvSpPr>
          <p:spPr>
            <a:xfrm>
              <a:off x="4755894" y="3048431"/>
              <a:ext cx="31098" cy="32244"/>
            </a:xfrm>
            <a:custGeom>
              <a:avLst/>
              <a:gdLst/>
              <a:ahLst/>
              <a:cxnLst/>
              <a:rect l="l" t="t" r="r" b="b"/>
              <a:pathLst>
                <a:path w="977" h="1013" extrusionOk="0">
                  <a:moveTo>
                    <a:pt x="489" y="298"/>
                  </a:moveTo>
                  <a:cubicBezTo>
                    <a:pt x="596" y="298"/>
                    <a:pt x="679" y="381"/>
                    <a:pt x="679" y="488"/>
                  </a:cubicBezTo>
                  <a:lnTo>
                    <a:pt x="679" y="500"/>
                  </a:lnTo>
                  <a:cubicBezTo>
                    <a:pt x="679" y="607"/>
                    <a:pt x="596" y="702"/>
                    <a:pt x="489" y="702"/>
                  </a:cubicBezTo>
                  <a:cubicBezTo>
                    <a:pt x="381" y="702"/>
                    <a:pt x="298" y="607"/>
                    <a:pt x="298" y="500"/>
                  </a:cubicBezTo>
                  <a:lnTo>
                    <a:pt x="298" y="488"/>
                  </a:lnTo>
                  <a:cubicBezTo>
                    <a:pt x="298" y="381"/>
                    <a:pt x="381" y="298"/>
                    <a:pt x="489" y="298"/>
                  </a:cubicBezTo>
                  <a:close/>
                  <a:moveTo>
                    <a:pt x="489" y="0"/>
                  </a:moveTo>
                  <a:cubicBezTo>
                    <a:pt x="215" y="0"/>
                    <a:pt x="0" y="226"/>
                    <a:pt x="0" y="488"/>
                  </a:cubicBezTo>
                  <a:lnTo>
                    <a:pt x="0" y="524"/>
                  </a:lnTo>
                  <a:cubicBezTo>
                    <a:pt x="0" y="786"/>
                    <a:pt x="215" y="1012"/>
                    <a:pt x="489" y="1012"/>
                  </a:cubicBezTo>
                  <a:cubicBezTo>
                    <a:pt x="751" y="1012"/>
                    <a:pt x="977" y="786"/>
                    <a:pt x="977" y="524"/>
                  </a:cubicBezTo>
                  <a:lnTo>
                    <a:pt x="977" y="488"/>
                  </a:lnTo>
                  <a:cubicBezTo>
                    <a:pt x="977" y="226"/>
                    <a:pt x="751" y="0"/>
                    <a:pt x="4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505;p35">
            <a:extLst>
              <a:ext uri="{FF2B5EF4-FFF2-40B4-BE49-F238E27FC236}">
                <a16:creationId xmlns:a16="http://schemas.microsoft.com/office/drawing/2014/main" id="{FBBDBD20-EB72-103F-E504-A7AE10E761BA}"/>
              </a:ext>
            </a:extLst>
          </p:cNvPr>
          <p:cNvSpPr txBox="1">
            <a:spLocks/>
          </p:cNvSpPr>
          <p:nvPr/>
        </p:nvSpPr>
        <p:spPr>
          <a:xfrm>
            <a:off x="2076006" y="7092639"/>
            <a:ext cx="4557563" cy="1259489"/>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1pPr>
            <a:lvl2pPr marL="914400" marR="0" lvl="1"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2pPr>
            <a:lvl3pPr marL="1371600" marR="0" lvl="2"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3pPr>
            <a:lvl4pPr marL="1828800" marR="0" lvl="3"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4pPr>
            <a:lvl5pPr marL="2286000" marR="0" lvl="4"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5pPr>
            <a:lvl6pPr marL="2743200" marR="0" lvl="5"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6pPr>
            <a:lvl7pPr marL="3200400" marR="0" lvl="6"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7pPr>
            <a:lvl8pPr marL="3657600" marR="0" lvl="7"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8pPr>
            <a:lvl9pPr marL="4114800" marR="0" lvl="8"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9pPr>
          </a:lstStyle>
          <a:p>
            <a:pPr marL="0" indent="0" algn="l"/>
            <a:r>
              <a:rPr lang="en-GB" dirty="0">
                <a:solidFill>
                  <a:schemeClr val="accent1"/>
                </a:solidFill>
              </a:rPr>
              <a:t>All group members</a:t>
            </a:r>
          </a:p>
          <a:p>
            <a:pPr marL="0" indent="0" algn="l"/>
            <a:r>
              <a:rPr lang="en-GB" dirty="0"/>
              <a:t>The main task for the developers would be to build the technical structure of the website using html and CSS. This of course includes all members of the group. They will be assigned to design certain pages. Their pages will be assigned by the project manager and the layout of the webpage will be structured following the designers plan.</a:t>
            </a:r>
          </a:p>
        </p:txBody>
      </p:sp>
    </p:spTree>
    <p:extLst>
      <p:ext uri="{BB962C8B-B14F-4D97-AF65-F5344CB8AC3E}">
        <p14:creationId xmlns:p14="http://schemas.microsoft.com/office/powerpoint/2010/main" val="1182010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62" name="Google Shape;562;p38"/>
          <p:cNvSpPr txBox="1">
            <a:spLocks noGrp="1"/>
          </p:cNvSpPr>
          <p:nvPr>
            <p:ph type="title" idx="4"/>
          </p:nvPr>
        </p:nvSpPr>
        <p:spPr>
          <a:xfrm>
            <a:off x="173328" y="158634"/>
            <a:ext cx="8781393" cy="482153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 </a:t>
            </a:r>
            <a:endParaRPr/>
          </a:p>
        </p:txBody>
      </p:sp>
      <p:sp>
        <p:nvSpPr>
          <p:cNvPr id="14" name="Rectangle 13">
            <a:extLst>
              <a:ext uri="{FF2B5EF4-FFF2-40B4-BE49-F238E27FC236}">
                <a16:creationId xmlns:a16="http://schemas.microsoft.com/office/drawing/2014/main" id="{C84497E4-204A-C7D9-F4B1-C41D9D9D9C35}"/>
              </a:ext>
            </a:extLst>
          </p:cNvPr>
          <p:cNvSpPr/>
          <p:nvPr/>
        </p:nvSpPr>
        <p:spPr>
          <a:xfrm>
            <a:off x="8743406" y="160979"/>
            <a:ext cx="216115" cy="4821539"/>
          </a:xfrm>
          <a:prstGeom prst="rect">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42890B3-E8B0-EDC8-0CA4-E597C1C478C7}"/>
              </a:ext>
            </a:extLst>
          </p:cNvPr>
          <p:cNvSpPr/>
          <p:nvPr/>
        </p:nvSpPr>
        <p:spPr>
          <a:xfrm>
            <a:off x="8743405" y="3818586"/>
            <a:ext cx="216115" cy="1156646"/>
          </a:xfrm>
          <a:prstGeom prst="rect">
            <a:avLst/>
          </a:prstGeom>
          <a:solidFill>
            <a:schemeClr val="bg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Google Shape;502;p35">
            <a:extLst>
              <a:ext uri="{FF2B5EF4-FFF2-40B4-BE49-F238E27FC236}">
                <a16:creationId xmlns:a16="http://schemas.microsoft.com/office/drawing/2014/main" id="{F3919430-79F2-B386-D8F4-3E932AFD36A7}"/>
              </a:ext>
            </a:extLst>
          </p:cNvPr>
          <p:cNvSpPr txBox="1">
            <a:spLocks noGrp="1"/>
          </p:cNvSpPr>
          <p:nvPr>
            <p:ph type="title"/>
          </p:nvPr>
        </p:nvSpPr>
        <p:spPr>
          <a:xfrm>
            <a:off x="559667" y="507169"/>
            <a:ext cx="7481739" cy="768900"/>
          </a:xfrm>
          <a:prstGeom prst="rect">
            <a:avLst/>
          </a:prstGeom>
          <a:noFill/>
          <a:ln>
            <a:noFill/>
          </a:ln>
        </p:spPr>
        <p:txBody>
          <a:bodyPr spcFirstLastPara="1" wrap="square" lIns="91425" tIns="91425" rIns="91425" bIns="91425" anchor="t" anchorCtr="0">
            <a:noAutofit/>
          </a:bodyPr>
          <a:lstStyle/>
          <a:p>
            <a:pPr algn="l"/>
            <a:r>
              <a:rPr lang="en" sz="2800"/>
              <a:t>Roles </a:t>
            </a:r>
            <a:r>
              <a:rPr lang="en-GB" sz="2800"/>
              <a:t>&amp; Responsibilities</a:t>
            </a:r>
            <a:endParaRPr sz="2800"/>
          </a:p>
        </p:txBody>
      </p:sp>
      <p:sp>
        <p:nvSpPr>
          <p:cNvPr id="52" name="Google Shape;503;p35">
            <a:extLst>
              <a:ext uri="{FF2B5EF4-FFF2-40B4-BE49-F238E27FC236}">
                <a16:creationId xmlns:a16="http://schemas.microsoft.com/office/drawing/2014/main" id="{8A283A98-EA51-0AD1-7BB2-FF512AA8D5EB}"/>
              </a:ext>
            </a:extLst>
          </p:cNvPr>
          <p:cNvSpPr txBox="1">
            <a:spLocks/>
          </p:cNvSpPr>
          <p:nvPr/>
        </p:nvSpPr>
        <p:spPr>
          <a:xfrm>
            <a:off x="2076006" y="-6747431"/>
            <a:ext cx="4271963" cy="768900"/>
          </a:xfrm>
          <a:prstGeom prst="rect">
            <a:avLst/>
          </a:prstGeom>
          <a:noFill/>
          <a:ln w="9525" cap="flat" cmpd="sng">
            <a:noFill/>
            <a:prstDash val="solid"/>
            <a:round/>
            <a:headEnd type="none" w="sm" len="sm"/>
            <a:tailEnd type="none" w="sm" len="sm"/>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000"/>
              <a:buFont typeface="Space Grotesk"/>
              <a:buNone/>
              <a:defRPr sz="4000" b="1"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9pPr>
          </a:lstStyle>
          <a:p>
            <a:pPr algn="l"/>
            <a:r>
              <a:rPr lang="en-GB" sz="3200"/>
              <a:t>Designer</a:t>
            </a:r>
          </a:p>
        </p:txBody>
      </p:sp>
      <p:sp>
        <p:nvSpPr>
          <p:cNvPr id="53" name="Google Shape;505;p35">
            <a:extLst>
              <a:ext uri="{FF2B5EF4-FFF2-40B4-BE49-F238E27FC236}">
                <a16:creationId xmlns:a16="http://schemas.microsoft.com/office/drawing/2014/main" id="{4BB53B3C-EC1B-1BC5-D4D0-4BF32AC8943F}"/>
              </a:ext>
            </a:extLst>
          </p:cNvPr>
          <p:cNvSpPr txBox="1">
            <a:spLocks noGrp="1"/>
          </p:cNvSpPr>
          <p:nvPr>
            <p:ph type="subTitle" idx="1"/>
          </p:nvPr>
        </p:nvSpPr>
        <p:spPr>
          <a:xfrm>
            <a:off x="2076006" y="-6058940"/>
            <a:ext cx="4557563" cy="125948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accent1"/>
                </a:solidFill>
              </a:rPr>
              <a:t>Nabila and Sara</a:t>
            </a:r>
          </a:p>
          <a:p>
            <a:pPr marL="0" lvl="0" indent="0" algn="l" rtl="0">
              <a:spcBef>
                <a:spcPts val="0"/>
              </a:spcBef>
              <a:spcAft>
                <a:spcPts val="0"/>
              </a:spcAft>
              <a:buNone/>
            </a:pPr>
            <a:r>
              <a:rPr lang="en-GB"/>
              <a:t>The designers main responsibility should be to create the visual look of the website. This includes setting the layout, colour scheme, font and overall aesthetic of the website. They must create well designed wireframes which can be passed onto the developers and understood by them easily.</a:t>
            </a:r>
          </a:p>
        </p:txBody>
      </p:sp>
      <p:grpSp>
        <p:nvGrpSpPr>
          <p:cNvPr id="54" name="Google Shape;1189;p50">
            <a:extLst>
              <a:ext uri="{FF2B5EF4-FFF2-40B4-BE49-F238E27FC236}">
                <a16:creationId xmlns:a16="http://schemas.microsoft.com/office/drawing/2014/main" id="{F67FBA61-2C19-26C9-4F0F-D50911364F48}"/>
              </a:ext>
            </a:extLst>
          </p:cNvPr>
          <p:cNvGrpSpPr/>
          <p:nvPr/>
        </p:nvGrpSpPr>
        <p:grpSpPr>
          <a:xfrm flipH="1">
            <a:off x="171747" y="4178263"/>
            <a:ext cx="808997" cy="809042"/>
            <a:chOff x="3992875" y="2884425"/>
            <a:chExt cx="447900" cy="447925"/>
          </a:xfrm>
        </p:grpSpPr>
        <p:sp>
          <p:nvSpPr>
            <p:cNvPr id="55" name="Google Shape;1190;p50">
              <a:extLst>
                <a:ext uri="{FF2B5EF4-FFF2-40B4-BE49-F238E27FC236}">
                  <a16:creationId xmlns:a16="http://schemas.microsoft.com/office/drawing/2014/main" id="{6996CC2F-F8C0-0673-506A-EEF7930DE29B}"/>
                </a:ext>
              </a:extLst>
            </p:cNvPr>
            <p:cNvSpPr/>
            <p:nvPr/>
          </p:nvSpPr>
          <p:spPr>
            <a:xfrm>
              <a:off x="4324625" y="3216200"/>
              <a:ext cx="116150" cy="116150"/>
            </a:xfrm>
            <a:custGeom>
              <a:avLst/>
              <a:gdLst/>
              <a:ahLst/>
              <a:cxnLst/>
              <a:rect l="l" t="t" r="r" b="b"/>
              <a:pathLst>
                <a:path w="4646" h="4646" extrusionOk="0">
                  <a:moveTo>
                    <a:pt x="4430" y="235"/>
                  </a:moveTo>
                  <a:lnTo>
                    <a:pt x="4430" y="4432"/>
                  </a:lnTo>
                  <a:lnTo>
                    <a:pt x="215" y="4432"/>
                  </a:lnTo>
                  <a:lnTo>
                    <a:pt x="215" y="235"/>
                  </a:lnTo>
                  <a:close/>
                  <a:moveTo>
                    <a:pt x="1" y="1"/>
                  </a:moveTo>
                  <a:lnTo>
                    <a:pt x="1" y="4645"/>
                  </a:lnTo>
                  <a:lnTo>
                    <a:pt x="4646" y="4645"/>
                  </a:lnTo>
                  <a:lnTo>
                    <a:pt x="46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91;p50">
              <a:extLst>
                <a:ext uri="{FF2B5EF4-FFF2-40B4-BE49-F238E27FC236}">
                  <a16:creationId xmlns:a16="http://schemas.microsoft.com/office/drawing/2014/main" id="{25D47E70-8BC0-DACB-9E70-B047D855BC25}"/>
                </a:ext>
              </a:extLst>
            </p:cNvPr>
            <p:cNvSpPr/>
            <p:nvPr/>
          </p:nvSpPr>
          <p:spPr>
            <a:xfrm>
              <a:off x="4213875" y="3105475"/>
              <a:ext cx="116125" cy="116600"/>
            </a:xfrm>
            <a:custGeom>
              <a:avLst/>
              <a:gdLst/>
              <a:ahLst/>
              <a:cxnLst/>
              <a:rect l="l" t="t" r="r" b="b"/>
              <a:pathLst>
                <a:path w="4645" h="4664" extrusionOk="0">
                  <a:moveTo>
                    <a:pt x="4431" y="235"/>
                  </a:moveTo>
                  <a:lnTo>
                    <a:pt x="4431" y="4430"/>
                  </a:lnTo>
                  <a:lnTo>
                    <a:pt x="234" y="4430"/>
                  </a:lnTo>
                  <a:lnTo>
                    <a:pt x="234" y="235"/>
                  </a:lnTo>
                  <a:close/>
                  <a:moveTo>
                    <a:pt x="0" y="0"/>
                  </a:moveTo>
                  <a:lnTo>
                    <a:pt x="0" y="4664"/>
                  </a:lnTo>
                  <a:lnTo>
                    <a:pt x="4645" y="4664"/>
                  </a:lnTo>
                  <a:lnTo>
                    <a:pt x="4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92;p50">
              <a:extLst>
                <a:ext uri="{FF2B5EF4-FFF2-40B4-BE49-F238E27FC236}">
                  <a16:creationId xmlns:a16="http://schemas.microsoft.com/office/drawing/2014/main" id="{1B1E12BA-7C66-494E-DD63-FA5792401CF2}"/>
                </a:ext>
              </a:extLst>
            </p:cNvPr>
            <p:cNvSpPr/>
            <p:nvPr/>
          </p:nvSpPr>
          <p:spPr>
            <a:xfrm>
              <a:off x="4213875" y="2995200"/>
              <a:ext cx="116125" cy="116150"/>
            </a:xfrm>
            <a:custGeom>
              <a:avLst/>
              <a:gdLst/>
              <a:ahLst/>
              <a:cxnLst/>
              <a:rect l="l" t="t" r="r" b="b"/>
              <a:pathLst>
                <a:path w="4645" h="4646" extrusionOk="0">
                  <a:moveTo>
                    <a:pt x="4431" y="215"/>
                  </a:moveTo>
                  <a:lnTo>
                    <a:pt x="4431" y="4411"/>
                  </a:lnTo>
                  <a:lnTo>
                    <a:pt x="234" y="4411"/>
                  </a:lnTo>
                  <a:lnTo>
                    <a:pt x="234" y="215"/>
                  </a:lnTo>
                  <a:close/>
                  <a:moveTo>
                    <a:pt x="0" y="1"/>
                  </a:moveTo>
                  <a:lnTo>
                    <a:pt x="0" y="4646"/>
                  </a:lnTo>
                  <a:lnTo>
                    <a:pt x="4645" y="4646"/>
                  </a:lnTo>
                  <a:lnTo>
                    <a:pt x="46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93;p50">
              <a:extLst>
                <a:ext uri="{FF2B5EF4-FFF2-40B4-BE49-F238E27FC236}">
                  <a16:creationId xmlns:a16="http://schemas.microsoft.com/office/drawing/2014/main" id="{187052DB-0668-0AC0-CA23-E9E2775B690A}"/>
                </a:ext>
              </a:extLst>
            </p:cNvPr>
            <p:cNvSpPr/>
            <p:nvPr/>
          </p:nvSpPr>
          <p:spPr>
            <a:xfrm>
              <a:off x="4103125" y="3105475"/>
              <a:ext cx="116625" cy="116600"/>
            </a:xfrm>
            <a:custGeom>
              <a:avLst/>
              <a:gdLst/>
              <a:ahLst/>
              <a:cxnLst/>
              <a:rect l="l" t="t" r="r" b="b"/>
              <a:pathLst>
                <a:path w="4665" h="4664" extrusionOk="0">
                  <a:moveTo>
                    <a:pt x="4430" y="235"/>
                  </a:moveTo>
                  <a:lnTo>
                    <a:pt x="4430" y="4430"/>
                  </a:lnTo>
                  <a:lnTo>
                    <a:pt x="235" y="4430"/>
                  </a:lnTo>
                  <a:lnTo>
                    <a:pt x="235" y="235"/>
                  </a:lnTo>
                  <a:close/>
                  <a:moveTo>
                    <a:pt x="1" y="0"/>
                  </a:moveTo>
                  <a:lnTo>
                    <a:pt x="1" y="4664"/>
                  </a:lnTo>
                  <a:lnTo>
                    <a:pt x="4664" y="4664"/>
                  </a:lnTo>
                  <a:lnTo>
                    <a:pt x="4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94;p50">
              <a:extLst>
                <a:ext uri="{FF2B5EF4-FFF2-40B4-BE49-F238E27FC236}">
                  <a16:creationId xmlns:a16="http://schemas.microsoft.com/office/drawing/2014/main" id="{AB52807E-7F9C-0975-625F-F77D08ADEE29}"/>
                </a:ext>
              </a:extLst>
            </p:cNvPr>
            <p:cNvSpPr/>
            <p:nvPr/>
          </p:nvSpPr>
          <p:spPr>
            <a:xfrm>
              <a:off x="4324625" y="3105475"/>
              <a:ext cx="116150" cy="116600"/>
            </a:xfrm>
            <a:custGeom>
              <a:avLst/>
              <a:gdLst/>
              <a:ahLst/>
              <a:cxnLst/>
              <a:rect l="l" t="t" r="r" b="b"/>
              <a:pathLst>
                <a:path w="4646" h="4664" extrusionOk="0">
                  <a:moveTo>
                    <a:pt x="4430" y="235"/>
                  </a:moveTo>
                  <a:lnTo>
                    <a:pt x="4430" y="4430"/>
                  </a:lnTo>
                  <a:lnTo>
                    <a:pt x="215" y="4430"/>
                  </a:lnTo>
                  <a:lnTo>
                    <a:pt x="215" y="235"/>
                  </a:lnTo>
                  <a:close/>
                  <a:moveTo>
                    <a:pt x="1" y="0"/>
                  </a:moveTo>
                  <a:lnTo>
                    <a:pt x="1" y="4664"/>
                  </a:lnTo>
                  <a:lnTo>
                    <a:pt x="4646" y="4664"/>
                  </a:lnTo>
                  <a:lnTo>
                    <a:pt x="46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95;p50">
              <a:extLst>
                <a:ext uri="{FF2B5EF4-FFF2-40B4-BE49-F238E27FC236}">
                  <a16:creationId xmlns:a16="http://schemas.microsoft.com/office/drawing/2014/main" id="{FD0DC77C-797C-2206-F90F-2B089B01FAF2}"/>
                </a:ext>
              </a:extLst>
            </p:cNvPr>
            <p:cNvSpPr/>
            <p:nvPr/>
          </p:nvSpPr>
          <p:spPr>
            <a:xfrm>
              <a:off x="4324625" y="2995200"/>
              <a:ext cx="116150" cy="116150"/>
            </a:xfrm>
            <a:custGeom>
              <a:avLst/>
              <a:gdLst/>
              <a:ahLst/>
              <a:cxnLst/>
              <a:rect l="l" t="t" r="r" b="b"/>
              <a:pathLst>
                <a:path w="4646" h="4646" extrusionOk="0">
                  <a:moveTo>
                    <a:pt x="4430" y="215"/>
                  </a:moveTo>
                  <a:lnTo>
                    <a:pt x="4430" y="4411"/>
                  </a:lnTo>
                  <a:lnTo>
                    <a:pt x="215" y="4411"/>
                  </a:lnTo>
                  <a:lnTo>
                    <a:pt x="215" y="215"/>
                  </a:lnTo>
                  <a:close/>
                  <a:moveTo>
                    <a:pt x="1" y="1"/>
                  </a:moveTo>
                  <a:lnTo>
                    <a:pt x="1" y="4646"/>
                  </a:lnTo>
                  <a:lnTo>
                    <a:pt x="4646" y="4646"/>
                  </a:lnTo>
                  <a:lnTo>
                    <a:pt x="46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96;p50">
              <a:extLst>
                <a:ext uri="{FF2B5EF4-FFF2-40B4-BE49-F238E27FC236}">
                  <a16:creationId xmlns:a16="http://schemas.microsoft.com/office/drawing/2014/main" id="{F84F2AAA-457A-3527-E9C1-1BD63845355C}"/>
                </a:ext>
              </a:extLst>
            </p:cNvPr>
            <p:cNvSpPr/>
            <p:nvPr/>
          </p:nvSpPr>
          <p:spPr>
            <a:xfrm>
              <a:off x="4324625" y="2884425"/>
              <a:ext cx="116150" cy="116150"/>
            </a:xfrm>
            <a:custGeom>
              <a:avLst/>
              <a:gdLst/>
              <a:ahLst/>
              <a:cxnLst/>
              <a:rect l="l" t="t" r="r" b="b"/>
              <a:pathLst>
                <a:path w="4646" h="4646" extrusionOk="0">
                  <a:moveTo>
                    <a:pt x="4430" y="216"/>
                  </a:moveTo>
                  <a:lnTo>
                    <a:pt x="4430" y="4432"/>
                  </a:lnTo>
                  <a:lnTo>
                    <a:pt x="215" y="4432"/>
                  </a:lnTo>
                  <a:lnTo>
                    <a:pt x="215" y="216"/>
                  </a:lnTo>
                  <a:close/>
                  <a:moveTo>
                    <a:pt x="1" y="1"/>
                  </a:moveTo>
                  <a:lnTo>
                    <a:pt x="1" y="4646"/>
                  </a:lnTo>
                  <a:lnTo>
                    <a:pt x="4646" y="4646"/>
                  </a:lnTo>
                  <a:lnTo>
                    <a:pt x="46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97;p50">
              <a:extLst>
                <a:ext uri="{FF2B5EF4-FFF2-40B4-BE49-F238E27FC236}">
                  <a16:creationId xmlns:a16="http://schemas.microsoft.com/office/drawing/2014/main" id="{FB3589E4-F0EC-33CF-8ADC-0B2A28BA9C67}"/>
                </a:ext>
              </a:extLst>
            </p:cNvPr>
            <p:cNvSpPr/>
            <p:nvPr/>
          </p:nvSpPr>
          <p:spPr>
            <a:xfrm>
              <a:off x="4213875" y="3216200"/>
              <a:ext cx="116125" cy="116150"/>
            </a:xfrm>
            <a:custGeom>
              <a:avLst/>
              <a:gdLst/>
              <a:ahLst/>
              <a:cxnLst/>
              <a:rect l="l" t="t" r="r" b="b"/>
              <a:pathLst>
                <a:path w="4645" h="4646" extrusionOk="0">
                  <a:moveTo>
                    <a:pt x="4431" y="235"/>
                  </a:moveTo>
                  <a:lnTo>
                    <a:pt x="4431" y="4432"/>
                  </a:lnTo>
                  <a:lnTo>
                    <a:pt x="234" y="4432"/>
                  </a:lnTo>
                  <a:lnTo>
                    <a:pt x="234" y="235"/>
                  </a:lnTo>
                  <a:close/>
                  <a:moveTo>
                    <a:pt x="0" y="1"/>
                  </a:moveTo>
                  <a:lnTo>
                    <a:pt x="0" y="4645"/>
                  </a:lnTo>
                  <a:lnTo>
                    <a:pt x="4645" y="4645"/>
                  </a:lnTo>
                  <a:lnTo>
                    <a:pt x="46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98;p50">
              <a:extLst>
                <a:ext uri="{FF2B5EF4-FFF2-40B4-BE49-F238E27FC236}">
                  <a16:creationId xmlns:a16="http://schemas.microsoft.com/office/drawing/2014/main" id="{7C74E41A-E368-D1D3-82E3-596D72684918}"/>
                </a:ext>
              </a:extLst>
            </p:cNvPr>
            <p:cNvSpPr/>
            <p:nvPr/>
          </p:nvSpPr>
          <p:spPr>
            <a:xfrm>
              <a:off x="4103125" y="3216200"/>
              <a:ext cx="116625" cy="116150"/>
            </a:xfrm>
            <a:custGeom>
              <a:avLst/>
              <a:gdLst/>
              <a:ahLst/>
              <a:cxnLst/>
              <a:rect l="l" t="t" r="r" b="b"/>
              <a:pathLst>
                <a:path w="4665" h="4646" extrusionOk="0">
                  <a:moveTo>
                    <a:pt x="4430" y="235"/>
                  </a:moveTo>
                  <a:lnTo>
                    <a:pt x="4430" y="4432"/>
                  </a:lnTo>
                  <a:lnTo>
                    <a:pt x="235" y="4432"/>
                  </a:lnTo>
                  <a:lnTo>
                    <a:pt x="235" y="235"/>
                  </a:lnTo>
                  <a:close/>
                  <a:moveTo>
                    <a:pt x="1" y="1"/>
                  </a:moveTo>
                  <a:lnTo>
                    <a:pt x="1" y="4645"/>
                  </a:lnTo>
                  <a:lnTo>
                    <a:pt x="4664" y="4645"/>
                  </a:lnTo>
                  <a:lnTo>
                    <a:pt x="46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99;p50">
              <a:extLst>
                <a:ext uri="{FF2B5EF4-FFF2-40B4-BE49-F238E27FC236}">
                  <a16:creationId xmlns:a16="http://schemas.microsoft.com/office/drawing/2014/main" id="{EC46A614-3E0D-0BB1-6F50-27D16F82976F}"/>
                </a:ext>
              </a:extLst>
            </p:cNvPr>
            <p:cNvSpPr/>
            <p:nvPr/>
          </p:nvSpPr>
          <p:spPr>
            <a:xfrm>
              <a:off x="3992875" y="3216200"/>
              <a:ext cx="116125" cy="116150"/>
            </a:xfrm>
            <a:custGeom>
              <a:avLst/>
              <a:gdLst/>
              <a:ahLst/>
              <a:cxnLst/>
              <a:rect l="l" t="t" r="r" b="b"/>
              <a:pathLst>
                <a:path w="4645" h="4646" extrusionOk="0">
                  <a:moveTo>
                    <a:pt x="4411" y="235"/>
                  </a:moveTo>
                  <a:lnTo>
                    <a:pt x="4411" y="4432"/>
                  </a:lnTo>
                  <a:lnTo>
                    <a:pt x="214" y="4432"/>
                  </a:lnTo>
                  <a:lnTo>
                    <a:pt x="214" y="235"/>
                  </a:lnTo>
                  <a:close/>
                  <a:moveTo>
                    <a:pt x="0" y="1"/>
                  </a:moveTo>
                  <a:lnTo>
                    <a:pt x="0" y="4645"/>
                  </a:lnTo>
                  <a:lnTo>
                    <a:pt x="4645" y="4645"/>
                  </a:lnTo>
                  <a:lnTo>
                    <a:pt x="46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6" name="Google Shape;557;p38">
            <a:extLst>
              <a:ext uri="{FF2B5EF4-FFF2-40B4-BE49-F238E27FC236}">
                <a16:creationId xmlns:a16="http://schemas.microsoft.com/office/drawing/2014/main" id="{CDA9E5CF-994C-F55A-98F5-AAA832228D52}"/>
              </a:ext>
            </a:extLst>
          </p:cNvPr>
          <p:cNvPicPr preferRelativeResize="0"/>
          <p:nvPr/>
        </p:nvPicPr>
        <p:blipFill rotWithShape="1">
          <a:blip r:embed="rId3">
            <a:alphaModFix/>
          </a:blip>
          <a:srcRect/>
          <a:stretch/>
        </p:blipFill>
        <p:spPr>
          <a:xfrm>
            <a:off x="16139000" y="-2442093"/>
            <a:ext cx="3484151" cy="3620275"/>
          </a:xfrm>
          <a:prstGeom prst="rect">
            <a:avLst/>
          </a:prstGeom>
          <a:noFill/>
          <a:ln>
            <a:noFill/>
          </a:ln>
        </p:spPr>
      </p:pic>
      <p:grpSp>
        <p:nvGrpSpPr>
          <p:cNvPr id="50" name="Group 49">
            <a:extLst>
              <a:ext uri="{FF2B5EF4-FFF2-40B4-BE49-F238E27FC236}">
                <a16:creationId xmlns:a16="http://schemas.microsoft.com/office/drawing/2014/main" id="{F467D242-F758-8B42-7E7B-47617C392E6A}"/>
              </a:ext>
            </a:extLst>
          </p:cNvPr>
          <p:cNvGrpSpPr/>
          <p:nvPr/>
        </p:nvGrpSpPr>
        <p:grpSpPr>
          <a:xfrm>
            <a:off x="2076006" y="-11622041"/>
            <a:ext cx="4557563" cy="2497693"/>
            <a:chOff x="2076006" y="1584188"/>
            <a:chExt cx="4557563" cy="2497693"/>
          </a:xfrm>
        </p:grpSpPr>
        <p:sp>
          <p:nvSpPr>
            <p:cNvPr id="85" name="Google Shape;503;p35">
              <a:extLst>
                <a:ext uri="{FF2B5EF4-FFF2-40B4-BE49-F238E27FC236}">
                  <a16:creationId xmlns:a16="http://schemas.microsoft.com/office/drawing/2014/main" id="{DA4E1BB2-BAED-B5E9-5C86-8C2BBDD06D59}"/>
                </a:ext>
              </a:extLst>
            </p:cNvPr>
            <p:cNvSpPr txBox="1">
              <a:spLocks/>
            </p:cNvSpPr>
            <p:nvPr/>
          </p:nvSpPr>
          <p:spPr>
            <a:xfrm>
              <a:off x="2076006" y="2133901"/>
              <a:ext cx="4271963" cy="768900"/>
            </a:xfrm>
            <a:prstGeom prst="rect">
              <a:avLst/>
            </a:prstGeom>
            <a:noFill/>
            <a:ln w="9525" cap="flat" cmpd="sng">
              <a:noFill/>
              <a:prstDash val="solid"/>
              <a:round/>
              <a:headEnd type="none" w="sm" len="sm"/>
              <a:tailEnd type="none" w="sm" len="sm"/>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000"/>
                <a:buFont typeface="Space Grotesk"/>
                <a:buNone/>
                <a:defRPr sz="4000" b="1"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9pPr>
            </a:lstStyle>
            <a:p>
              <a:pPr algn="l"/>
              <a:r>
                <a:rPr lang="en-GB" sz="3200"/>
                <a:t>Project Manager</a:t>
              </a:r>
            </a:p>
          </p:txBody>
        </p:sp>
        <p:sp>
          <p:nvSpPr>
            <p:cNvPr id="86" name="Google Shape;505;p35">
              <a:extLst>
                <a:ext uri="{FF2B5EF4-FFF2-40B4-BE49-F238E27FC236}">
                  <a16:creationId xmlns:a16="http://schemas.microsoft.com/office/drawing/2014/main" id="{C4B7D39B-847E-A900-2951-95EF288F82C9}"/>
                </a:ext>
              </a:extLst>
            </p:cNvPr>
            <p:cNvSpPr txBox="1">
              <a:spLocks/>
            </p:cNvSpPr>
            <p:nvPr/>
          </p:nvSpPr>
          <p:spPr>
            <a:xfrm>
              <a:off x="2076006" y="2822392"/>
              <a:ext cx="4557563" cy="1259489"/>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1pPr>
              <a:lvl2pPr marL="914400" marR="0" lvl="1"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2pPr>
              <a:lvl3pPr marL="1371600" marR="0" lvl="2"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3pPr>
              <a:lvl4pPr marL="1828800" marR="0" lvl="3"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4pPr>
              <a:lvl5pPr marL="2286000" marR="0" lvl="4"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5pPr>
              <a:lvl6pPr marL="2743200" marR="0" lvl="5"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6pPr>
              <a:lvl7pPr marL="3200400" marR="0" lvl="6"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7pPr>
              <a:lvl8pPr marL="3657600" marR="0" lvl="7"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8pPr>
              <a:lvl9pPr marL="4114800" marR="0" lvl="8"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9pPr>
            </a:lstStyle>
            <a:p>
              <a:pPr marL="0" indent="0" algn="l"/>
              <a:r>
                <a:rPr lang="en-GB">
                  <a:solidFill>
                    <a:schemeClr val="accent1"/>
                  </a:solidFill>
                </a:rPr>
                <a:t>Tousif</a:t>
              </a:r>
            </a:p>
            <a:p>
              <a:pPr marL="0" indent="0" algn="l"/>
              <a:r>
                <a:rPr lang="en-GB"/>
                <a:t>The project manager's first responsibility must be to organise the group and the overall project. This includes developing a well thought out and methodological project plan. They must assign tasks to each member and set deadlines for them to meet. They should have good communication throughout the project and address any challenges and solutions to overcome them.</a:t>
              </a:r>
            </a:p>
          </p:txBody>
        </p:sp>
        <p:grpSp>
          <p:nvGrpSpPr>
            <p:cNvPr id="87" name="Google Shape;9801;p64">
              <a:extLst>
                <a:ext uri="{FF2B5EF4-FFF2-40B4-BE49-F238E27FC236}">
                  <a16:creationId xmlns:a16="http://schemas.microsoft.com/office/drawing/2014/main" id="{9C65C3FD-DFEB-489F-528C-0440866EFAD1}"/>
                </a:ext>
              </a:extLst>
            </p:cNvPr>
            <p:cNvGrpSpPr/>
            <p:nvPr/>
          </p:nvGrpSpPr>
          <p:grpSpPr>
            <a:xfrm>
              <a:off x="2244083" y="1584188"/>
              <a:ext cx="483478" cy="669969"/>
              <a:chOff x="5377363" y="1516169"/>
              <a:chExt cx="257357" cy="356627"/>
            </a:xfrm>
            <a:solidFill>
              <a:schemeClr val="bg2"/>
            </a:solidFill>
          </p:grpSpPr>
          <p:sp>
            <p:nvSpPr>
              <p:cNvPr id="88" name="Google Shape;9802;p64">
                <a:extLst>
                  <a:ext uri="{FF2B5EF4-FFF2-40B4-BE49-F238E27FC236}">
                    <a16:creationId xmlns:a16="http://schemas.microsoft.com/office/drawing/2014/main" id="{1BF7190C-5369-B43E-D752-32A759CA47C6}"/>
                  </a:ext>
                </a:extLst>
              </p:cNvPr>
              <p:cNvSpPr/>
              <p:nvPr/>
            </p:nvSpPr>
            <p:spPr>
              <a:xfrm>
                <a:off x="5377363" y="1516169"/>
                <a:ext cx="257357" cy="356627"/>
              </a:xfrm>
              <a:custGeom>
                <a:avLst/>
                <a:gdLst/>
                <a:ahLst/>
                <a:cxnLst/>
                <a:rect l="l" t="t" r="r" b="b"/>
                <a:pathLst>
                  <a:path w="8086" h="11205" extrusionOk="0">
                    <a:moveTo>
                      <a:pt x="4073" y="334"/>
                    </a:moveTo>
                    <a:cubicBezTo>
                      <a:pt x="4263" y="334"/>
                      <a:pt x="4430" y="441"/>
                      <a:pt x="4525" y="608"/>
                    </a:cubicBezTo>
                    <a:cubicBezTo>
                      <a:pt x="4561" y="656"/>
                      <a:pt x="4620" y="679"/>
                      <a:pt x="4680" y="679"/>
                    </a:cubicBezTo>
                    <a:lnTo>
                      <a:pt x="5299" y="679"/>
                    </a:lnTo>
                    <a:cubicBezTo>
                      <a:pt x="5406" y="679"/>
                      <a:pt x="5490" y="775"/>
                      <a:pt x="5490" y="870"/>
                    </a:cubicBezTo>
                    <a:lnTo>
                      <a:pt x="5490" y="1406"/>
                    </a:lnTo>
                    <a:lnTo>
                      <a:pt x="2668" y="1406"/>
                    </a:lnTo>
                    <a:lnTo>
                      <a:pt x="2668" y="870"/>
                    </a:lnTo>
                    <a:lnTo>
                      <a:pt x="2644" y="870"/>
                    </a:lnTo>
                    <a:cubicBezTo>
                      <a:pt x="2644" y="775"/>
                      <a:pt x="2727" y="679"/>
                      <a:pt x="2835" y="679"/>
                    </a:cubicBezTo>
                    <a:lnTo>
                      <a:pt x="3454" y="679"/>
                    </a:lnTo>
                    <a:cubicBezTo>
                      <a:pt x="3513" y="679"/>
                      <a:pt x="3573" y="656"/>
                      <a:pt x="3608" y="608"/>
                    </a:cubicBezTo>
                    <a:cubicBezTo>
                      <a:pt x="3716" y="441"/>
                      <a:pt x="3870" y="334"/>
                      <a:pt x="4073" y="334"/>
                    </a:cubicBezTo>
                    <a:close/>
                    <a:moveTo>
                      <a:pt x="7395" y="1037"/>
                    </a:moveTo>
                    <a:cubicBezTo>
                      <a:pt x="7597" y="1037"/>
                      <a:pt x="7764" y="1203"/>
                      <a:pt x="7764" y="1394"/>
                    </a:cubicBezTo>
                    <a:lnTo>
                      <a:pt x="7764" y="10514"/>
                    </a:lnTo>
                    <a:cubicBezTo>
                      <a:pt x="7764" y="10716"/>
                      <a:pt x="7597" y="10871"/>
                      <a:pt x="7395" y="10871"/>
                    </a:cubicBezTo>
                    <a:lnTo>
                      <a:pt x="727" y="10871"/>
                    </a:lnTo>
                    <a:cubicBezTo>
                      <a:pt x="537" y="10871"/>
                      <a:pt x="370" y="10704"/>
                      <a:pt x="370" y="10514"/>
                    </a:cubicBezTo>
                    <a:lnTo>
                      <a:pt x="370" y="1394"/>
                    </a:lnTo>
                    <a:cubicBezTo>
                      <a:pt x="370" y="1203"/>
                      <a:pt x="537" y="1037"/>
                      <a:pt x="727" y="1037"/>
                    </a:cubicBezTo>
                    <a:lnTo>
                      <a:pt x="2323" y="1037"/>
                    </a:lnTo>
                    <a:lnTo>
                      <a:pt x="2323" y="1572"/>
                    </a:lnTo>
                    <a:cubicBezTo>
                      <a:pt x="2323" y="1668"/>
                      <a:pt x="2406" y="1739"/>
                      <a:pt x="2489" y="1739"/>
                    </a:cubicBezTo>
                    <a:lnTo>
                      <a:pt x="5644" y="1739"/>
                    </a:lnTo>
                    <a:cubicBezTo>
                      <a:pt x="5728" y="1739"/>
                      <a:pt x="5811" y="1668"/>
                      <a:pt x="5811" y="1572"/>
                    </a:cubicBezTo>
                    <a:lnTo>
                      <a:pt x="5811" y="1037"/>
                    </a:lnTo>
                    <a:close/>
                    <a:moveTo>
                      <a:pt x="4037" y="1"/>
                    </a:moveTo>
                    <a:cubicBezTo>
                      <a:pt x="3751" y="1"/>
                      <a:pt x="3501" y="132"/>
                      <a:pt x="3335" y="358"/>
                    </a:cubicBezTo>
                    <a:lnTo>
                      <a:pt x="2799" y="358"/>
                    </a:lnTo>
                    <a:cubicBezTo>
                      <a:pt x="2585" y="358"/>
                      <a:pt x="2382" y="501"/>
                      <a:pt x="2311" y="715"/>
                    </a:cubicBezTo>
                    <a:lnTo>
                      <a:pt x="691" y="715"/>
                    </a:lnTo>
                    <a:cubicBezTo>
                      <a:pt x="299" y="715"/>
                      <a:pt x="1" y="1025"/>
                      <a:pt x="1" y="1394"/>
                    </a:cubicBezTo>
                    <a:lnTo>
                      <a:pt x="1" y="10514"/>
                    </a:lnTo>
                    <a:cubicBezTo>
                      <a:pt x="1" y="10907"/>
                      <a:pt x="322" y="11204"/>
                      <a:pt x="691" y="11204"/>
                    </a:cubicBezTo>
                    <a:lnTo>
                      <a:pt x="7359" y="11204"/>
                    </a:lnTo>
                    <a:cubicBezTo>
                      <a:pt x="7740" y="11204"/>
                      <a:pt x="8038" y="10895"/>
                      <a:pt x="8038" y="10514"/>
                    </a:cubicBezTo>
                    <a:lnTo>
                      <a:pt x="8038" y="1394"/>
                    </a:lnTo>
                    <a:cubicBezTo>
                      <a:pt x="8085" y="1025"/>
                      <a:pt x="7776" y="715"/>
                      <a:pt x="7383" y="715"/>
                    </a:cubicBezTo>
                    <a:lnTo>
                      <a:pt x="5763" y="715"/>
                    </a:lnTo>
                    <a:cubicBezTo>
                      <a:pt x="5692" y="501"/>
                      <a:pt x="5490" y="358"/>
                      <a:pt x="5275" y="358"/>
                    </a:cubicBezTo>
                    <a:lnTo>
                      <a:pt x="4740" y="358"/>
                    </a:lnTo>
                    <a:cubicBezTo>
                      <a:pt x="4573" y="132"/>
                      <a:pt x="4323" y="1"/>
                      <a:pt x="40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803;p64">
                <a:extLst>
                  <a:ext uri="{FF2B5EF4-FFF2-40B4-BE49-F238E27FC236}">
                    <a16:creationId xmlns:a16="http://schemas.microsoft.com/office/drawing/2014/main" id="{94CBAC1C-78C7-BD75-C0A5-C7DF3698652D}"/>
                  </a:ext>
                </a:extLst>
              </p:cNvPr>
              <p:cNvSpPr/>
              <p:nvPr/>
            </p:nvSpPr>
            <p:spPr>
              <a:xfrm>
                <a:off x="5501681" y="1538925"/>
                <a:ext cx="10248" cy="10248"/>
              </a:xfrm>
              <a:custGeom>
                <a:avLst/>
                <a:gdLst/>
                <a:ahLst/>
                <a:cxnLst/>
                <a:rect l="l" t="t" r="r" b="b"/>
                <a:pathLst>
                  <a:path w="322" h="322" extrusionOk="0">
                    <a:moveTo>
                      <a:pt x="167" y="0"/>
                    </a:moveTo>
                    <a:cubicBezTo>
                      <a:pt x="72" y="0"/>
                      <a:pt x="0" y="71"/>
                      <a:pt x="0" y="155"/>
                    </a:cubicBezTo>
                    <a:cubicBezTo>
                      <a:pt x="0" y="250"/>
                      <a:pt x="72" y="322"/>
                      <a:pt x="167" y="322"/>
                    </a:cubicBezTo>
                    <a:cubicBezTo>
                      <a:pt x="250" y="322"/>
                      <a:pt x="322" y="250"/>
                      <a:pt x="322" y="155"/>
                    </a:cubicBezTo>
                    <a:cubicBezTo>
                      <a:pt x="322" y="71"/>
                      <a:pt x="250"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804;p64">
                <a:extLst>
                  <a:ext uri="{FF2B5EF4-FFF2-40B4-BE49-F238E27FC236}">
                    <a16:creationId xmlns:a16="http://schemas.microsoft.com/office/drawing/2014/main" id="{2143AF03-BEA3-8332-E989-5F6AAAB65BFF}"/>
                  </a:ext>
                </a:extLst>
              </p:cNvPr>
              <p:cNvSpPr/>
              <p:nvPr/>
            </p:nvSpPr>
            <p:spPr>
              <a:xfrm>
                <a:off x="5401233" y="1560886"/>
                <a:ext cx="211112" cy="278554"/>
              </a:xfrm>
              <a:custGeom>
                <a:avLst/>
                <a:gdLst/>
                <a:ahLst/>
                <a:cxnLst/>
                <a:rect l="l" t="t" r="r" b="b"/>
                <a:pathLst>
                  <a:path w="6633" h="8752" extrusionOk="0">
                    <a:moveTo>
                      <a:pt x="156" y="1"/>
                    </a:moveTo>
                    <a:cubicBezTo>
                      <a:pt x="72" y="1"/>
                      <a:pt x="1" y="84"/>
                      <a:pt x="1" y="167"/>
                    </a:cubicBezTo>
                    <a:lnTo>
                      <a:pt x="1" y="8597"/>
                    </a:lnTo>
                    <a:cubicBezTo>
                      <a:pt x="1" y="8680"/>
                      <a:pt x="72" y="8752"/>
                      <a:pt x="156" y="8752"/>
                    </a:cubicBezTo>
                    <a:lnTo>
                      <a:pt x="6466" y="8752"/>
                    </a:lnTo>
                    <a:cubicBezTo>
                      <a:pt x="6561" y="8752"/>
                      <a:pt x="6633" y="8680"/>
                      <a:pt x="6633" y="8597"/>
                    </a:cubicBezTo>
                    <a:lnTo>
                      <a:pt x="6633" y="167"/>
                    </a:lnTo>
                    <a:cubicBezTo>
                      <a:pt x="6633" y="84"/>
                      <a:pt x="6561" y="1"/>
                      <a:pt x="6478" y="1"/>
                    </a:cubicBezTo>
                    <a:lnTo>
                      <a:pt x="5597" y="1"/>
                    </a:lnTo>
                    <a:cubicBezTo>
                      <a:pt x="5502" y="1"/>
                      <a:pt x="5430" y="84"/>
                      <a:pt x="5430" y="167"/>
                    </a:cubicBezTo>
                    <a:cubicBezTo>
                      <a:pt x="5430" y="263"/>
                      <a:pt x="5502" y="334"/>
                      <a:pt x="5597" y="334"/>
                    </a:cubicBezTo>
                    <a:lnTo>
                      <a:pt x="6311" y="334"/>
                    </a:lnTo>
                    <a:lnTo>
                      <a:pt x="6311" y="8430"/>
                    </a:lnTo>
                    <a:lnTo>
                      <a:pt x="322" y="8430"/>
                    </a:lnTo>
                    <a:lnTo>
                      <a:pt x="322" y="334"/>
                    </a:lnTo>
                    <a:lnTo>
                      <a:pt x="1037" y="334"/>
                    </a:lnTo>
                    <a:cubicBezTo>
                      <a:pt x="1132" y="334"/>
                      <a:pt x="1203" y="263"/>
                      <a:pt x="1203" y="167"/>
                    </a:cubicBezTo>
                    <a:cubicBezTo>
                      <a:pt x="1203" y="84"/>
                      <a:pt x="1132" y="1"/>
                      <a:pt x="10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805;p64">
                <a:extLst>
                  <a:ext uri="{FF2B5EF4-FFF2-40B4-BE49-F238E27FC236}">
                    <a16:creationId xmlns:a16="http://schemas.microsoft.com/office/drawing/2014/main" id="{23E529B8-ADB7-5402-8773-8473EF35EFE1}"/>
                  </a:ext>
                </a:extLst>
              </p:cNvPr>
              <p:cNvSpPr/>
              <p:nvPr/>
            </p:nvSpPr>
            <p:spPr>
              <a:xfrm>
                <a:off x="5434207" y="1672664"/>
                <a:ext cx="33387" cy="33387"/>
              </a:xfrm>
              <a:custGeom>
                <a:avLst/>
                <a:gdLst/>
                <a:ahLst/>
                <a:cxnLst/>
                <a:rect l="l" t="t" r="r" b="b"/>
                <a:pathLst>
                  <a:path w="1049" h="1049" extrusionOk="0">
                    <a:moveTo>
                      <a:pt x="525" y="311"/>
                    </a:moveTo>
                    <a:cubicBezTo>
                      <a:pt x="632" y="311"/>
                      <a:pt x="715" y="406"/>
                      <a:pt x="715" y="513"/>
                    </a:cubicBezTo>
                    <a:cubicBezTo>
                      <a:pt x="703" y="608"/>
                      <a:pt x="632" y="703"/>
                      <a:pt x="525" y="703"/>
                    </a:cubicBezTo>
                    <a:cubicBezTo>
                      <a:pt x="418" y="703"/>
                      <a:pt x="334" y="608"/>
                      <a:pt x="334" y="513"/>
                    </a:cubicBezTo>
                    <a:cubicBezTo>
                      <a:pt x="334" y="406"/>
                      <a:pt x="418" y="311"/>
                      <a:pt x="525" y="311"/>
                    </a:cubicBezTo>
                    <a:close/>
                    <a:moveTo>
                      <a:pt x="525" y="1"/>
                    </a:moveTo>
                    <a:cubicBezTo>
                      <a:pt x="239" y="1"/>
                      <a:pt x="1" y="239"/>
                      <a:pt x="1" y="525"/>
                    </a:cubicBezTo>
                    <a:cubicBezTo>
                      <a:pt x="1" y="811"/>
                      <a:pt x="239" y="1049"/>
                      <a:pt x="525" y="1049"/>
                    </a:cubicBezTo>
                    <a:cubicBezTo>
                      <a:pt x="810" y="1049"/>
                      <a:pt x="1049" y="811"/>
                      <a:pt x="1049" y="525"/>
                    </a:cubicBezTo>
                    <a:cubicBezTo>
                      <a:pt x="1049" y="239"/>
                      <a:pt x="810" y="1"/>
                      <a:pt x="5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806;p64">
                <a:extLst>
                  <a:ext uri="{FF2B5EF4-FFF2-40B4-BE49-F238E27FC236}">
                    <a16:creationId xmlns:a16="http://schemas.microsoft.com/office/drawing/2014/main" id="{60D7B27E-02B7-9330-19F9-EDAA60A61B0B}"/>
                  </a:ext>
                </a:extLst>
              </p:cNvPr>
              <p:cNvSpPr/>
              <p:nvPr/>
            </p:nvSpPr>
            <p:spPr>
              <a:xfrm>
                <a:off x="5434207" y="1723079"/>
                <a:ext cx="33387" cy="33005"/>
              </a:xfrm>
              <a:custGeom>
                <a:avLst/>
                <a:gdLst/>
                <a:ahLst/>
                <a:cxnLst/>
                <a:rect l="l" t="t" r="r" b="b"/>
                <a:pathLst>
                  <a:path w="1049" h="1037" extrusionOk="0">
                    <a:moveTo>
                      <a:pt x="525" y="310"/>
                    </a:moveTo>
                    <a:cubicBezTo>
                      <a:pt x="632" y="310"/>
                      <a:pt x="715" y="405"/>
                      <a:pt x="715" y="501"/>
                    </a:cubicBezTo>
                    <a:cubicBezTo>
                      <a:pt x="703" y="608"/>
                      <a:pt x="632" y="703"/>
                      <a:pt x="525" y="703"/>
                    </a:cubicBezTo>
                    <a:cubicBezTo>
                      <a:pt x="418" y="703"/>
                      <a:pt x="334" y="608"/>
                      <a:pt x="334" y="501"/>
                    </a:cubicBezTo>
                    <a:cubicBezTo>
                      <a:pt x="334" y="405"/>
                      <a:pt x="418" y="310"/>
                      <a:pt x="525" y="310"/>
                    </a:cubicBezTo>
                    <a:close/>
                    <a:moveTo>
                      <a:pt x="525" y="0"/>
                    </a:moveTo>
                    <a:cubicBezTo>
                      <a:pt x="239" y="0"/>
                      <a:pt x="1" y="239"/>
                      <a:pt x="1" y="512"/>
                    </a:cubicBezTo>
                    <a:cubicBezTo>
                      <a:pt x="1" y="798"/>
                      <a:pt x="239" y="1036"/>
                      <a:pt x="525" y="1036"/>
                    </a:cubicBezTo>
                    <a:cubicBezTo>
                      <a:pt x="810" y="1036"/>
                      <a:pt x="1049" y="798"/>
                      <a:pt x="1049" y="512"/>
                    </a:cubicBezTo>
                    <a:cubicBezTo>
                      <a:pt x="1049" y="239"/>
                      <a:pt x="810" y="0"/>
                      <a:pt x="5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807;p64">
                <a:extLst>
                  <a:ext uri="{FF2B5EF4-FFF2-40B4-BE49-F238E27FC236}">
                    <a16:creationId xmlns:a16="http://schemas.microsoft.com/office/drawing/2014/main" id="{91A812E9-49C4-A848-C296-19B253F08638}"/>
                  </a:ext>
                </a:extLst>
              </p:cNvPr>
              <p:cNvSpPr/>
              <p:nvPr/>
            </p:nvSpPr>
            <p:spPr>
              <a:xfrm>
                <a:off x="5434207" y="1773112"/>
                <a:ext cx="33387" cy="33355"/>
              </a:xfrm>
              <a:custGeom>
                <a:avLst/>
                <a:gdLst/>
                <a:ahLst/>
                <a:cxnLst/>
                <a:rect l="l" t="t" r="r" b="b"/>
                <a:pathLst>
                  <a:path w="1049" h="1048" extrusionOk="0">
                    <a:moveTo>
                      <a:pt x="525" y="310"/>
                    </a:moveTo>
                    <a:cubicBezTo>
                      <a:pt x="632" y="310"/>
                      <a:pt x="715" y="405"/>
                      <a:pt x="715" y="512"/>
                    </a:cubicBezTo>
                    <a:cubicBezTo>
                      <a:pt x="703" y="619"/>
                      <a:pt x="632" y="703"/>
                      <a:pt x="525" y="703"/>
                    </a:cubicBezTo>
                    <a:cubicBezTo>
                      <a:pt x="418" y="703"/>
                      <a:pt x="334" y="607"/>
                      <a:pt x="334" y="512"/>
                    </a:cubicBezTo>
                    <a:cubicBezTo>
                      <a:pt x="334" y="405"/>
                      <a:pt x="418" y="310"/>
                      <a:pt x="525" y="310"/>
                    </a:cubicBezTo>
                    <a:close/>
                    <a:moveTo>
                      <a:pt x="525" y="0"/>
                    </a:moveTo>
                    <a:cubicBezTo>
                      <a:pt x="239" y="0"/>
                      <a:pt x="1" y="238"/>
                      <a:pt x="1" y="524"/>
                    </a:cubicBezTo>
                    <a:cubicBezTo>
                      <a:pt x="1" y="810"/>
                      <a:pt x="239" y="1048"/>
                      <a:pt x="525" y="1048"/>
                    </a:cubicBezTo>
                    <a:cubicBezTo>
                      <a:pt x="810" y="1048"/>
                      <a:pt x="1049" y="810"/>
                      <a:pt x="1049" y="524"/>
                    </a:cubicBezTo>
                    <a:cubicBezTo>
                      <a:pt x="1025" y="226"/>
                      <a:pt x="810" y="0"/>
                      <a:pt x="5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808;p64">
                <a:extLst>
                  <a:ext uri="{FF2B5EF4-FFF2-40B4-BE49-F238E27FC236}">
                    <a16:creationId xmlns:a16="http://schemas.microsoft.com/office/drawing/2014/main" id="{1F34704B-F973-4DCD-A679-A931F68A6978}"/>
                  </a:ext>
                </a:extLst>
              </p:cNvPr>
              <p:cNvSpPr/>
              <p:nvPr/>
            </p:nvSpPr>
            <p:spPr>
              <a:xfrm>
                <a:off x="5478924" y="1672664"/>
                <a:ext cx="60663" cy="10662"/>
              </a:xfrm>
              <a:custGeom>
                <a:avLst/>
                <a:gdLst/>
                <a:ahLst/>
                <a:cxnLst/>
                <a:rect l="l" t="t" r="r" b="b"/>
                <a:pathLst>
                  <a:path w="1906" h="335" extrusionOk="0">
                    <a:moveTo>
                      <a:pt x="167" y="1"/>
                    </a:moveTo>
                    <a:cubicBezTo>
                      <a:pt x="72" y="1"/>
                      <a:pt x="1" y="84"/>
                      <a:pt x="1" y="168"/>
                    </a:cubicBezTo>
                    <a:cubicBezTo>
                      <a:pt x="1" y="263"/>
                      <a:pt x="72" y="334"/>
                      <a:pt x="167" y="334"/>
                    </a:cubicBezTo>
                    <a:lnTo>
                      <a:pt x="1739" y="334"/>
                    </a:lnTo>
                    <a:cubicBezTo>
                      <a:pt x="1822" y="334"/>
                      <a:pt x="1906" y="263"/>
                      <a:pt x="1906" y="168"/>
                    </a:cubicBezTo>
                    <a:cubicBezTo>
                      <a:pt x="1906" y="84"/>
                      <a:pt x="1846" y="1"/>
                      <a:pt x="17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809;p64">
                <a:extLst>
                  <a:ext uri="{FF2B5EF4-FFF2-40B4-BE49-F238E27FC236}">
                    <a16:creationId xmlns:a16="http://schemas.microsoft.com/office/drawing/2014/main" id="{132E6B9A-6770-B258-7447-1E45B53EF1A3}"/>
                  </a:ext>
                </a:extLst>
              </p:cNvPr>
              <p:cNvSpPr/>
              <p:nvPr/>
            </p:nvSpPr>
            <p:spPr>
              <a:xfrm>
                <a:off x="5478924" y="1695039"/>
                <a:ext cx="99716" cy="10630"/>
              </a:xfrm>
              <a:custGeom>
                <a:avLst/>
                <a:gdLst/>
                <a:ahLst/>
                <a:cxnLst/>
                <a:rect l="l" t="t" r="r" b="b"/>
                <a:pathLst>
                  <a:path w="3133" h="334" extrusionOk="0">
                    <a:moveTo>
                      <a:pt x="156" y="0"/>
                    </a:moveTo>
                    <a:cubicBezTo>
                      <a:pt x="72" y="0"/>
                      <a:pt x="1" y="72"/>
                      <a:pt x="1" y="167"/>
                    </a:cubicBezTo>
                    <a:cubicBezTo>
                      <a:pt x="1" y="250"/>
                      <a:pt x="72" y="334"/>
                      <a:pt x="156" y="334"/>
                    </a:cubicBezTo>
                    <a:lnTo>
                      <a:pt x="2977" y="334"/>
                    </a:lnTo>
                    <a:cubicBezTo>
                      <a:pt x="3061" y="334"/>
                      <a:pt x="3132" y="250"/>
                      <a:pt x="3132" y="167"/>
                    </a:cubicBezTo>
                    <a:cubicBezTo>
                      <a:pt x="3132" y="72"/>
                      <a:pt x="3061" y="0"/>
                      <a:pt x="29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810;p64">
                <a:extLst>
                  <a:ext uri="{FF2B5EF4-FFF2-40B4-BE49-F238E27FC236}">
                    <a16:creationId xmlns:a16="http://schemas.microsoft.com/office/drawing/2014/main" id="{3FA0DDD5-7B6B-444B-38BA-501D312674CA}"/>
                  </a:ext>
                </a:extLst>
              </p:cNvPr>
              <p:cNvSpPr/>
              <p:nvPr/>
            </p:nvSpPr>
            <p:spPr>
              <a:xfrm>
                <a:off x="5478924" y="1723079"/>
                <a:ext cx="60663" cy="10248"/>
              </a:xfrm>
              <a:custGeom>
                <a:avLst/>
                <a:gdLst/>
                <a:ahLst/>
                <a:cxnLst/>
                <a:rect l="l" t="t" r="r" b="b"/>
                <a:pathLst>
                  <a:path w="1906" h="322" extrusionOk="0">
                    <a:moveTo>
                      <a:pt x="167" y="0"/>
                    </a:moveTo>
                    <a:cubicBezTo>
                      <a:pt x="72" y="0"/>
                      <a:pt x="1" y="72"/>
                      <a:pt x="1" y="167"/>
                    </a:cubicBezTo>
                    <a:cubicBezTo>
                      <a:pt x="1" y="251"/>
                      <a:pt x="72" y="322"/>
                      <a:pt x="167" y="322"/>
                    </a:cubicBezTo>
                    <a:lnTo>
                      <a:pt x="1739" y="322"/>
                    </a:lnTo>
                    <a:cubicBezTo>
                      <a:pt x="1822" y="322"/>
                      <a:pt x="1906" y="251"/>
                      <a:pt x="1906" y="167"/>
                    </a:cubicBezTo>
                    <a:cubicBezTo>
                      <a:pt x="1906" y="72"/>
                      <a:pt x="1846" y="0"/>
                      <a:pt x="17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811;p64">
                <a:extLst>
                  <a:ext uri="{FF2B5EF4-FFF2-40B4-BE49-F238E27FC236}">
                    <a16:creationId xmlns:a16="http://schemas.microsoft.com/office/drawing/2014/main" id="{7256AF8E-024C-737D-4CF6-2B1740EC38EF}"/>
                  </a:ext>
                </a:extLst>
              </p:cNvPr>
              <p:cNvSpPr/>
              <p:nvPr/>
            </p:nvSpPr>
            <p:spPr>
              <a:xfrm>
                <a:off x="5478924" y="1745422"/>
                <a:ext cx="99716" cy="10280"/>
              </a:xfrm>
              <a:custGeom>
                <a:avLst/>
                <a:gdLst/>
                <a:ahLst/>
                <a:cxnLst/>
                <a:rect l="l" t="t" r="r" b="b"/>
                <a:pathLst>
                  <a:path w="3133" h="323" extrusionOk="0">
                    <a:moveTo>
                      <a:pt x="156" y="1"/>
                    </a:moveTo>
                    <a:cubicBezTo>
                      <a:pt x="72" y="1"/>
                      <a:pt x="1" y="72"/>
                      <a:pt x="1" y="156"/>
                    </a:cubicBezTo>
                    <a:cubicBezTo>
                      <a:pt x="1" y="251"/>
                      <a:pt x="72" y="322"/>
                      <a:pt x="156" y="322"/>
                    </a:cubicBezTo>
                    <a:lnTo>
                      <a:pt x="2977" y="322"/>
                    </a:lnTo>
                    <a:cubicBezTo>
                      <a:pt x="3061" y="322"/>
                      <a:pt x="3132" y="251"/>
                      <a:pt x="3132" y="156"/>
                    </a:cubicBezTo>
                    <a:cubicBezTo>
                      <a:pt x="3132" y="72"/>
                      <a:pt x="3061" y="1"/>
                      <a:pt x="29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12;p64">
                <a:extLst>
                  <a:ext uri="{FF2B5EF4-FFF2-40B4-BE49-F238E27FC236}">
                    <a16:creationId xmlns:a16="http://schemas.microsoft.com/office/drawing/2014/main" id="{67FE455D-EB10-0C55-5EF9-B5221D0C162F}"/>
                  </a:ext>
                </a:extLst>
              </p:cNvPr>
              <p:cNvSpPr/>
              <p:nvPr/>
            </p:nvSpPr>
            <p:spPr>
              <a:xfrm>
                <a:off x="5478924" y="1773112"/>
                <a:ext cx="60663" cy="10630"/>
              </a:xfrm>
              <a:custGeom>
                <a:avLst/>
                <a:gdLst/>
                <a:ahLst/>
                <a:cxnLst/>
                <a:rect l="l" t="t" r="r" b="b"/>
                <a:pathLst>
                  <a:path w="1906" h="334" extrusionOk="0">
                    <a:moveTo>
                      <a:pt x="167" y="0"/>
                    </a:moveTo>
                    <a:cubicBezTo>
                      <a:pt x="72" y="0"/>
                      <a:pt x="1" y="83"/>
                      <a:pt x="1" y="167"/>
                    </a:cubicBezTo>
                    <a:cubicBezTo>
                      <a:pt x="1" y="262"/>
                      <a:pt x="72" y="333"/>
                      <a:pt x="167" y="333"/>
                    </a:cubicBezTo>
                    <a:lnTo>
                      <a:pt x="1739" y="333"/>
                    </a:lnTo>
                    <a:cubicBezTo>
                      <a:pt x="1822" y="333"/>
                      <a:pt x="1906" y="262"/>
                      <a:pt x="1906" y="167"/>
                    </a:cubicBezTo>
                    <a:cubicBezTo>
                      <a:pt x="1906" y="83"/>
                      <a:pt x="1846" y="0"/>
                      <a:pt x="17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813;p64">
                <a:extLst>
                  <a:ext uri="{FF2B5EF4-FFF2-40B4-BE49-F238E27FC236}">
                    <a16:creationId xmlns:a16="http://schemas.microsoft.com/office/drawing/2014/main" id="{A0DE86B7-21D0-D811-EAD1-832A6554F688}"/>
                  </a:ext>
                </a:extLst>
              </p:cNvPr>
              <p:cNvSpPr/>
              <p:nvPr/>
            </p:nvSpPr>
            <p:spPr>
              <a:xfrm>
                <a:off x="5478924" y="1795455"/>
                <a:ext cx="99716" cy="10630"/>
              </a:xfrm>
              <a:custGeom>
                <a:avLst/>
                <a:gdLst/>
                <a:ahLst/>
                <a:cxnLst/>
                <a:rect l="l" t="t" r="r" b="b"/>
                <a:pathLst>
                  <a:path w="3133" h="334" extrusionOk="0">
                    <a:moveTo>
                      <a:pt x="156" y="1"/>
                    </a:moveTo>
                    <a:cubicBezTo>
                      <a:pt x="72" y="1"/>
                      <a:pt x="1" y="72"/>
                      <a:pt x="1" y="167"/>
                    </a:cubicBezTo>
                    <a:cubicBezTo>
                      <a:pt x="1" y="251"/>
                      <a:pt x="72" y="334"/>
                      <a:pt x="156" y="334"/>
                    </a:cubicBezTo>
                    <a:lnTo>
                      <a:pt x="2977" y="334"/>
                    </a:lnTo>
                    <a:cubicBezTo>
                      <a:pt x="3061" y="334"/>
                      <a:pt x="3132" y="251"/>
                      <a:pt x="3132" y="167"/>
                    </a:cubicBezTo>
                    <a:cubicBezTo>
                      <a:pt x="3132" y="72"/>
                      <a:pt x="3061" y="1"/>
                      <a:pt x="29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9814;p64">
                <a:extLst>
                  <a:ext uri="{FF2B5EF4-FFF2-40B4-BE49-F238E27FC236}">
                    <a16:creationId xmlns:a16="http://schemas.microsoft.com/office/drawing/2014/main" id="{1C04334A-C6B5-BE28-0D15-1FC79B269C5B}"/>
                  </a:ext>
                </a:extLst>
              </p:cNvPr>
              <p:cNvSpPr/>
              <p:nvPr/>
            </p:nvSpPr>
            <p:spPr>
              <a:xfrm>
                <a:off x="5478924" y="1588926"/>
                <a:ext cx="99716" cy="10662"/>
              </a:xfrm>
              <a:custGeom>
                <a:avLst/>
                <a:gdLst/>
                <a:ahLst/>
                <a:cxnLst/>
                <a:rect l="l" t="t" r="r" b="b"/>
                <a:pathLst>
                  <a:path w="3133" h="335" extrusionOk="0">
                    <a:moveTo>
                      <a:pt x="156" y="1"/>
                    </a:moveTo>
                    <a:cubicBezTo>
                      <a:pt x="72" y="1"/>
                      <a:pt x="1" y="72"/>
                      <a:pt x="1" y="167"/>
                    </a:cubicBezTo>
                    <a:cubicBezTo>
                      <a:pt x="1" y="251"/>
                      <a:pt x="72" y="334"/>
                      <a:pt x="156" y="334"/>
                    </a:cubicBezTo>
                    <a:lnTo>
                      <a:pt x="2977" y="334"/>
                    </a:lnTo>
                    <a:cubicBezTo>
                      <a:pt x="3061" y="334"/>
                      <a:pt x="3132" y="251"/>
                      <a:pt x="3132" y="167"/>
                    </a:cubicBezTo>
                    <a:cubicBezTo>
                      <a:pt x="3132" y="72"/>
                      <a:pt x="3061" y="1"/>
                      <a:pt x="29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9815;p64">
                <a:extLst>
                  <a:ext uri="{FF2B5EF4-FFF2-40B4-BE49-F238E27FC236}">
                    <a16:creationId xmlns:a16="http://schemas.microsoft.com/office/drawing/2014/main" id="{A8D69C44-774B-2ACE-9006-F7CF34F1BCB0}"/>
                  </a:ext>
                </a:extLst>
              </p:cNvPr>
              <p:cNvSpPr/>
              <p:nvPr/>
            </p:nvSpPr>
            <p:spPr>
              <a:xfrm>
                <a:off x="5434207" y="1639341"/>
                <a:ext cx="144783" cy="10248"/>
              </a:xfrm>
              <a:custGeom>
                <a:avLst/>
                <a:gdLst/>
                <a:ahLst/>
                <a:cxnLst/>
                <a:rect l="l" t="t" r="r" b="b"/>
                <a:pathLst>
                  <a:path w="4549" h="322" extrusionOk="0">
                    <a:moveTo>
                      <a:pt x="167" y="0"/>
                    </a:moveTo>
                    <a:cubicBezTo>
                      <a:pt x="84" y="0"/>
                      <a:pt x="1" y="72"/>
                      <a:pt x="1" y="155"/>
                    </a:cubicBezTo>
                    <a:cubicBezTo>
                      <a:pt x="1" y="250"/>
                      <a:pt x="84" y="322"/>
                      <a:pt x="167" y="322"/>
                    </a:cubicBezTo>
                    <a:lnTo>
                      <a:pt x="4382" y="322"/>
                    </a:lnTo>
                    <a:cubicBezTo>
                      <a:pt x="4466" y="322"/>
                      <a:pt x="4537" y="250"/>
                      <a:pt x="4537" y="155"/>
                    </a:cubicBezTo>
                    <a:cubicBezTo>
                      <a:pt x="4549" y="72"/>
                      <a:pt x="4466" y="0"/>
                      <a:pt x="43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816;p64">
                <a:extLst>
                  <a:ext uri="{FF2B5EF4-FFF2-40B4-BE49-F238E27FC236}">
                    <a16:creationId xmlns:a16="http://schemas.microsoft.com/office/drawing/2014/main" id="{5AFE2EC4-DD9D-98B5-F5AF-4A5B350B7C79}"/>
                  </a:ext>
                </a:extLst>
              </p:cNvPr>
              <p:cNvSpPr/>
              <p:nvPr/>
            </p:nvSpPr>
            <p:spPr>
              <a:xfrm>
                <a:off x="5479306" y="1611301"/>
                <a:ext cx="26926" cy="10248"/>
              </a:xfrm>
              <a:custGeom>
                <a:avLst/>
                <a:gdLst/>
                <a:ahLst/>
                <a:cxnLst/>
                <a:rect l="l" t="t" r="r" b="b"/>
                <a:pathLst>
                  <a:path w="846" h="322" extrusionOk="0">
                    <a:moveTo>
                      <a:pt x="167" y="0"/>
                    </a:moveTo>
                    <a:cubicBezTo>
                      <a:pt x="72" y="0"/>
                      <a:pt x="1" y="72"/>
                      <a:pt x="1" y="167"/>
                    </a:cubicBezTo>
                    <a:cubicBezTo>
                      <a:pt x="1" y="250"/>
                      <a:pt x="72" y="322"/>
                      <a:pt x="167" y="322"/>
                    </a:cubicBezTo>
                    <a:lnTo>
                      <a:pt x="691" y="322"/>
                    </a:lnTo>
                    <a:cubicBezTo>
                      <a:pt x="775" y="322"/>
                      <a:pt x="846" y="250"/>
                      <a:pt x="846" y="167"/>
                    </a:cubicBezTo>
                    <a:cubicBezTo>
                      <a:pt x="846" y="72"/>
                      <a:pt x="775" y="0"/>
                      <a:pt x="6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9817;p64">
                <a:extLst>
                  <a:ext uri="{FF2B5EF4-FFF2-40B4-BE49-F238E27FC236}">
                    <a16:creationId xmlns:a16="http://schemas.microsoft.com/office/drawing/2014/main" id="{C1D3DCC2-4F7B-E570-C8E6-84D02E2033C3}"/>
                  </a:ext>
                </a:extLst>
              </p:cNvPr>
              <p:cNvSpPr/>
              <p:nvPr/>
            </p:nvSpPr>
            <p:spPr>
              <a:xfrm>
                <a:off x="5518327" y="1611301"/>
                <a:ext cx="26958" cy="10248"/>
              </a:xfrm>
              <a:custGeom>
                <a:avLst/>
                <a:gdLst/>
                <a:ahLst/>
                <a:cxnLst/>
                <a:rect l="l" t="t" r="r" b="b"/>
                <a:pathLst>
                  <a:path w="847" h="322" extrusionOk="0">
                    <a:moveTo>
                      <a:pt x="156" y="0"/>
                    </a:moveTo>
                    <a:cubicBezTo>
                      <a:pt x="72" y="0"/>
                      <a:pt x="1" y="72"/>
                      <a:pt x="1" y="167"/>
                    </a:cubicBezTo>
                    <a:cubicBezTo>
                      <a:pt x="1" y="250"/>
                      <a:pt x="72" y="322"/>
                      <a:pt x="156" y="322"/>
                    </a:cubicBezTo>
                    <a:lnTo>
                      <a:pt x="680" y="322"/>
                    </a:lnTo>
                    <a:cubicBezTo>
                      <a:pt x="763" y="322"/>
                      <a:pt x="846" y="250"/>
                      <a:pt x="846" y="167"/>
                    </a:cubicBezTo>
                    <a:cubicBezTo>
                      <a:pt x="846" y="72"/>
                      <a:pt x="763" y="0"/>
                      <a:pt x="6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818;p64">
                <a:extLst>
                  <a:ext uri="{FF2B5EF4-FFF2-40B4-BE49-F238E27FC236}">
                    <a16:creationId xmlns:a16="http://schemas.microsoft.com/office/drawing/2014/main" id="{EEE94416-DB26-6729-ECD6-3B0BFBF93763}"/>
                  </a:ext>
                </a:extLst>
              </p:cNvPr>
              <p:cNvSpPr/>
              <p:nvPr/>
            </p:nvSpPr>
            <p:spPr>
              <a:xfrm>
                <a:off x="5434207" y="1588926"/>
                <a:ext cx="32623" cy="32623"/>
              </a:xfrm>
              <a:custGeom>
                <a:avLst/>
                <a:gdLst/>
                <a:ahLst/>
                <a:cxnLst/>
                <a:rect l="l" t="t" r="r" b="b"/>
                <a:pathLst>
                  <a:path w="1025" h="1025" extrusionOk="0">
                    <a:moveTo>
                      <a:pt x="703" y="334"/>
                    </a:moveTo>
                    <a:lnTo>
                      <a:pt x="703" y="703"/>
                    </a:lnTo>
                    <a:lnTo>
                      <a:pt x="334" y="703"/>
                    </a:lnTo>
                    <a:lnTo>
                      <a:pt x="334" y="334"/>
                    </a:lnTo>
                    <a:close/>
                    <a:moveTo>
                      <a:pt x="167" y="1"/>
                    </a:moveTo>
                    <a:cubicBezTo>
                      <a:pt x="84" y="1"/>
                      <a:pt x="1" y="72"/>
                      <a:pt x="1" y="167"/>
                    </a:cubicBezTo>
                    <a:lnTo>
                      <a:pt x="1" y="870"/>
                    </a:lnTo>
                    <a:cubicBezTo>
                      <a:pt x="1" y="953"/>
                      <a:pt x="84" y="1025"/>
                      <a:pt x="167" y="1025"/>
                    </a:cubicBezTo>
                    <a:lnTo>
                      <a:pt x="870" y="1025"/>
                    </a:lnTo>
                    <a:cubicBezTo>
                      <a:pt x="953" y="1025"/>
                      <a:pt x="1025" y="953"/>
                      <a:pt x="1025" y="870"/>
                    </a:cubicBezTo>
                    <a:lnTo>
                      <a:pt x="1025" y="167"/>
                    </a:lnTo>
                    <a:cubicBezTo>
                      <a:pt x="1025" y="72"/>
                      <a:pt x="953" y="1"/>
                      <a:pt x="8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5" name="Google Shape;503;p35">
            <a:extLst>
              <a:ext uri="{FF2B5EF4-FFF2-40B4-BE49-F238E27FC236}">
                <a16:creationId xmlns:a16="http://schemas.microsoft.com/office/drawing/2014/main" id="{1ED69780-D2E2-FD6E-B97F-62F24667130B}"/>
              </a:ext>
            </a:extLst>
          </p:cNvPr>
          <p:cNvSpPr txBox="1">
            <a:spLocks/>
          </p:cNvSpPr>
          <p:nvPr/>
        </p:nvSpPr>
        <p:spPr>
          <a:xfrm>
            <a:off x="2076006" y="-2565956"/>
            <a:ext cx="4271963" cy="768900"/>
          </a:xfrm>
          <a:prstGeom prst="rect">
            <a:avLst/>
          </a:prstGeom>
          <a:noFill/>
          <a:ln w="9525" cap="flat" cmpd="sng">
            <a:noFill/>
            <a:prstDash val="solid"/>
            <a:round/>
            <a:headEnd type="none" w="sm" len="sm"/>
            <a:tailEnd type="none" w="sm" len="sm"/>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000"/>
              <a:buFont typeface="Space Grotesk"/>
              <a:buNone/>
              <a:defRPr sz="4000" b="1"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9pPr>
          </a:lstStyle>
          <a:p>
            <a:pPr algn="l"/>
            <a:r>
              <a:rPr lang="en-GB" sz="3200"/>
              <a:t>Researcher</a:t>
            </a:r>
          </a:p>
        </p:txBody>
      </p:sp>
      <p:sp>
        <p:nvSpPr>
          <p:cNvPr id="106" name="Google Shape;505;p35">
            <a:extLst>
              <a:ext uri="{FF2B5EF4-FFF2-40B4-BE49-F238E27FC236}">
                <a16:creationId xmlns:a16="http://schemas.microsoft.com/office/drawing/2014/main" id="{61C4C871-2396-0C67-BDF4-60E75A631626}"/>
              </a:ext>
            </a:extLst>
          </p:cNvPr>
          <p:cNvSpPr txBox="1">
            <a:spLocks/>
          </p:cNvSpPr>
          <p:nvPr/>
        </p:nvSpPr>
        <p:spPr>
          <a:xfrm>
            <a:off x="2076006" y="-1877465"/>
            <a:ext cx="4557563" cy="1259489"/>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1pPr>
            <a:lvl2pPr marL="914400" marR="0" lvl="1"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2pPr>
            <a:lvl3pPr marL="1371600" marR="0" lvl="2"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3pPr>
            <a:lvl4pPr marL="1828800" marR="0" lvl="3"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4pPr>
            <a:lvl5pPr marL="2286000" marR="0" lvl="4"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5pPr>
            <a:lvl6pPr marL="2743200" marR="0" lvl="5"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6pPr>
            <a:lvl7pPr marL="3200400" marR="0" lvl="6"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7pPr>
            <a:lvl8pPr marL="3657600" marR="0" lvl="7"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8pPr>
            <a:lvl9pPr marL="4114800" marR="0" lvl="8"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9pPr>
          </a:lstStyle>
          <a:p>
            <a:pPr marL="0" lvl="0" indent="0" algn="l" rtl="0">
              <a:spcBef>
                <a:spcPts val="0"/>
              </a:spcBef>
              <a:spcAft>
                <a:spcPts val="0"/>
              </a:spcAft>
              <a:buNone/>
            </a:pPr>
            <a:r>
              <a:rPr lang="en-GB">
                <a:solidFill>
                  <a:schemeClr val="accent1"/>
                </a:solidFill>
              </a:rPr>
              <a:t>Warda</a:t>
            </a:r>
          </a:p>
          <a:p>
            <a:pPr marL="0" lvl="0" indent="0" algn="l" rtl="0">
              <a:spcBef>
                <a:spcPts val="0"/>
              </a:spcBef>
              <a:spcAft>
                <a:spcPts val="0"/>
              </a:spcAft>
              <a:buNone/>
            </a:pPr>
            <a:r>
              <a:rPr lang="en-GB"/>
              <a:t>The main job for the researcher should be to gather information and resources needed for the project. They should research and gather information from similar websites and analyse the target audience and provide valuable information to guide the decision-making in the project.</a:t>
            </a:r>
          </a:p>
        </p:txBody>
      </p:sp>
      <p:sp>
        <p:nvSpPr>
          <p:cNvPr id="125" name="Google Shape;503;p35">
            <a:extLst>
              <a:ext uri="{FF2B5EF4-FFF2-40B4-BE49-F238E27FC236}">
                <a16:creationId xmlns:a16="http://schemas.microsoft.com/office/drawing/2014/main" id="{CCB0DF95-7D93-B182-F013-CF8869345C4D}"/>
              </a:ext>
            </a:extLst>
          </p:cNvPr>
          <p:cNvSpPr txBox="1">
            <a:spLocks/>
          </p:cNvSpPr>
          <p:nvPr/>
        </p:nvSpPr>
        <p:spPr>
          <a:xfrm>
            <a:off x="2076006" y="1919560"/>
            <a:ext cx="4271963" cy="768900"/>
          </a:xfrm>
          <a:prstGeom prst="rect">
            <a:avLst/>
          </a:prstGeom>
          <a:noFill/>
          <a:ln w="9525" cap="flat" cmpd="sng">
            <a:noFill/>
            <a:prstDash val="solid"/>
            <a:round/>
            <a:headEnd type="none" w="sm" len="sm"/>
            <a:tailEnd type="none" w="sm" len="sm"/>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000"/>
              <a:buFont typeface="Space Grotesk"/>
              <a:buNone/>
              <a:defRPr sz="4000" b="1"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lt1"/>
              </a:buClr>
              <a:buSzPts val="4000"/>
              <a:buFont typeface="Space Grotesk"/>
              <a:buNone/>
              <a:defRPr sz="4000" b="1" i="0" u="none" strike="noStrike" cap="none">
                <a:solidFill>
                  <a:schemeClr val="lt1"/>
                </a:solidFill>
                <a:latin typeface="Space Grotesk"/>
                <a:ea typeface="Space Grotesk"/>
                <a:cs typeface="Space Grotesk"/>
                <a:sym typeface="Space Grotesk"/>
              </a:defRPr>
            </a:lvl9pPr>
          </a:lstStyle>
          <a:p>
            <a:pPr algn="l"/>
            <a:r>
              <a:rPr lang="en-GB" sz="3200"/>
              <a:t>Developer</a:t>
            </a:r>
          </a:p>
        </p:txBody>
      </p:sp>
      <p:sp>
        <p:nvSpPr>
          <p:cNvPr id="126" name="Google Shape;505;p35">
            <a:extLst>
              <a:ext uri="{FF2B5EF4-FFF2-40B4-BE49-F238E27FC236}">
                <a16:creationId xmlns:a16="http://schemas.microsoft.com/office/drawing/2014/main" id="{A6D79623-7BAC-28AA-F12C-97F845EDD456}"/>
              </a:ext>
            </a:extLst>
          </p:cNvPr>
          <p:cNvSpPr txBox="1">
            <a:spLocks/>
          </p:cNvSpPr>
          <p:nvPr/>
        </p:nvSpPr>
        <p:spPr>
          <a:xfrm>
            <a:off x="2076006" y="2608051"/>
            <a:ext cx="4557563" cy="1259489"/>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1pPr>
            <a:lvl2pPr marL="914400" marR="0" lvl="1"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2pPr>
            <a:lvl3pPr marL="1371600" marR="0" lvl="2"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3pPr>
            <a:lvl4pPr marL="1828800" marR="0" lvl="3"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4pPr>
            <a:lvl5pPr marL="2286000" marR="0" lvl="4"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5pPr>
            <a:lvl6pPr marL="2743200" marR="0" lvl="5"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6pPr>
            <a:lvl7pPr marL="3200400" marR="0" lvl="6"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7pPr>
            <a:lvl8pPr marL="3657600" marR="0" lvl="7"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8pPr>
            <a:lvl9pPr marL="4114800" marR="0" lvl="8"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9pPr>
          </a:lstStyle>
          <a:p>
            <a:pPr marL="0" indent="0" algn="l"/>
            <a:r>
              <a:rPr lang="en-GB" dirty="0">
                <a:solidFill>
                  <a:schemeClr val="accent1"/>
                </a:solidFill>
              </a:rPr>
              <a:t>All group members</a:t>
            </a:r>
          </a:p>
          <a:p>
            <a:pPr marL="0" indent="0" algn="l"/>
            <a:r>
              <a:rPr lang="en-GB" dirty="0"/>
              <a:t>The main task for the developers would be to build the technical structure of the website using html and CSS. This of course includes all members of the group. They will be assigned to design certain pages. Their pages will be assigned by the project manager and the layout of the webpage will be structured following the designers plan.</a:t>
            </a:r>
          </a:p>
        </p:txBody>
      </p:sp>
      <p:grpSp>
        <p:nvGrpSpPr>
          <p:cNvPr id="3" name="Group 2">
            <a:extLst>
              <a:ext uri="{FF2B5EF4-FFF2-40B4-BE49-F238E27FC236}">
                <a16:creationId xmlns:a16="http://schemas.microsoft.com/office/drawing/2014/main" id="{ECA6B982-D703-DB28-2335-2E0EBBA6D97D}"/>
              </a:ext>
            </a:extLst>
          </p:cNvPr>
          <p:cNvGrpSpPr/>
          <p:nvPr/>
        </p:nvGrpSpPr>
        <p:grpSpPr>
          <a:xfrm>
            <a:off x="2267223" y="-7224388"/>
            <a:ext cx="584645" cy="634870"/>
            <a:chOff x="2267223" y="5833244"/>
            <a:chExt cx="584645" cy="634870"/>
          </a:xfrm>
        </p:grpSpPr>
        <p:sp>
          <p:nvSpPr>
            <p:cNvPr id="158" name="Google Shape;11365;p66">
              <a:extLst>
                <a:ext uri="{FF2B5EF4-FFF2-40B4-BE49-F238E27FC236}">
                  <a16:creationId xmlns:a16="http://schemas.microsoft.com/office/drawing/2014/main" id="{09FAA5E7-59AC-2700-E253-A935F27E4D35}"/>
                </a:ext>
              </a:extLst>
            </p:cNvPr>
            <p:cNvSpPr/>
            <p:nvPr/>
          </p:nvSpPr>
          <p:spPr>
            <a:xfrm>
              <a:off x="2504962" y="6072446"/>
              <a:ext cx="115860" cy="145220"/>
            </a:xfrm>
            <a:custGeom>
              <a:avLst/>
              <a:gdLst/>
              <a:ahLst/>
              <a:cxnLst/>
              <a:rect l="l" t="t" r="r" b="b"/>
              <a:pathLst>
                <a:path w="2060" h="2582" extrusionOk="0">
                  <a:moveTo>
                    <a:pt x="994" y="319"/>
                  </a:moveTo>
                  <a:cubicBezTo>
                    <a:pt x="1051" y="319"/>
                    <a:pt x="1107" y="355"/>
                    <a:pt x="1131" y="426"/>
                  </a:cubicBezTo>
                  <a:lnTo>
                    <a:pt x="1631" y="2093"/>
                  </a:lnTo>
                  <a:cubicBezTo>
                    <a:pt x="1667" y="2165"/>
                    <a:pt x="1607" y="2236"/>
                    <a:pt x="1536" y="2236"/>
                  </a:cubicBezTo>
                  <a:lnTo>
                    <a:pt x="476" y="2236"/>
                  </a:lnTo>
                  <a:cubicBezTo>
                    <a:pt x="405" y="2236"/>
                    <a:pt x="345" y="2165"/>
                    <a:pt x="357" y="2093"/>
                  </a:cubicBezTo>
                  <a:lnTo>
                    <a:pt x="857" y="426"/>
                  </a:lnTo>
                  <a:cubicBezTo>
                    <a:pt x="881" y="355"/>
                    <a:pt x="938" y="319"/>
                    <a:pt x="994" y="319"/>
                  </a:cubicBezTo>
                  <a:close/>
                  <a:moveTo>
                    <a:pt x="1006" y="1"/>
                  </a:moveTo>
                  <a:cubicBezTo>
                    <a:pt x="813" y="1"/>
                    <a:pt x="619" y="111"/>
                    <a:pt x="548" y="331"/>
                  </a:cubicBezTo>
                  <a:lnTo>
                    <a:pt x="48" y="1998"/>
                  </a:lnTo>
                  <a:cubicBezTo>
                    <a:pt x="0" y="2129"/>
                    <a:pt x="36" y="2284"/>
                    <a:pt x="119" y="2403"/>
                  </a:cubicBezTo>
                  <a:cubicBezTo>
                    <a:pt x="214" y="2522"/>
                    <a:pt x="345" y="2581"/>
                    <a:pt x="476" y="2581"/>
                  </a:cubicBezTo>
                  <a:lnTo>
                    <a:pt x="1536" y="2581"/>
                  </a:lnTo>
                  <a:cubicBezTo>
                    <a:pt x="1845" y="2581"/>
                    <a:pt x="2060" y="2284"/>
                    <a:pt x="1965" y="1998"/>
                  </a:cubicBezTo>
                  <a:lnTo>
                    <a:pt x="1464" y="331"/>
                  </a:lnTo>
                  <a:cubicBezTo>
                    <a:pt x="1393" y="111"/>
                    <a:pt x="1200" y="1"/>
                    <a:pt x="1006"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1366;p66">
              <a:extLst>
                <a:ext uri="{FF2B5EF4-FFF2-40B4-BE49-F238E27FC236}">
                  <a16:creationId xmlns:a16="http://schemas.microsoft.com/office/drawing/2014/main" id="{8D884CA1-0DC8-6EF6-1CFF-ABE10AEF2C0B}"/>
                </a:ext>
              </a:extLst>
            </p:cNvPr>
            <p:cNvSpPr/>
            <p:nvPr/>
          </p:nvSpPr>
          <p:spPr>
            <a:xfrm>
              <a:off x="2267223" y="5833244"/>
              <a:ext cx="584645" cy="634870"/>
            </a:xfrm>
            <a:custGeom>
              <a:avLst/>
              <a:gdLst/>
              <a:ahLst/>
              <a:cxnLst/>
              <a:rect l="l" t="t" r="r" b="b"/>
              <a:pathLst>
                <a:path w="10395" h="11288" extrusionOk="0">
                  <a:moveTo>
                    <a:pt x="1048" y="322"/>
                  </a:moveTo>
                  <a:lnTo>
                    <a:pt x="1048" y="1048"/>
                  </a:lnTo>
                  <a:lnTo>
                    <a:pt x="334" y="1048"/>
                  </a:lnTo>
                  <a:lnTo>
                    <a:pt x="334" y="322"/>
                  </a:lnTo>
                  <a:close/>
                  <a:moveTo>
                    <a:pt x="5549" y="334"/>
                  </a:moveTo>
                  <a:lnTo>
                    <a:pt x="5549" y="1048"/>
                  </a:lnTo>
                  <a:lnTo>
                    <a:pt x="4834" y="1048"/>
                  </a:lnTo>
                  <a:lnTo>
                    <a:pt x="4834" y="334"/>
                  </a:lnTo>
                  <a:close/>
                  <a:moveTo>
                    <a:pt x="10049" y="322"/>
                  </a:moveTo>
                  <a:lnTo>
                    <a:pt x="10049" y="1048"/>
                  </a:lnTo>
                  <a:lnTo>
                    <a:pt x="9335" y="1048"/>
                  </a:lnTo>
                  <a:lnTo>
                    <a:pt x="9335" y="322"/>
                  </a:lnTo>
                  <a:close/>
                  <a:moveTo>
                    <a:pt x="10061" y="5287"/>
                  </a:moveTo>
                  <a:lnTo>
                    <a:pt x="10061" y="6001"/>
                  </a:lnTo>
                  <a:lnTo>
                    <a:pt x="9347" y="6001"/>
                  </a:lnTo>
                  <a:lnTo>
                    <a:pt x="9347" y="5287"/>
                  </a:lnTo>
                  <a:close/>
                  <a:moveTo>
                    <a:pt x="1048" y="5299"/>
                  </a:moveTo>
                  <a:lnTo>
                    <a:pt x="1048" y="6013"/>
                  </a:lnTo>
                  <a:lnTo>
                    <a:pt x="334" y="6013"/>
                  </a:lnTo>
                  <a:lnTo>
                    <a:pt x="334" y="5299"/>
                  </a:lnTo>
                  <a:close/>
                  <a:moveTo>
                    <a:pt x="1381" y="10287"/>
                  </a:moveTo>
                  <a:lnTo>
                    <a:pt x="1524" y="10418"/>
                  </a:lnTo>
                  <a:lnTo>
                    <a:pt x="1381" y="10418"/>
                  </a:lnTo>
                  <a:lnTo>
                    <a:pt x="1381" y="10287"/>
                  </a:lnTo>
                  <a:close/>
                  <a:moveTo>
                    <a:pt x="9001" y="10287"/>
                  </a:moveTo>
                  <a:lnTo>
                    <a:pt x="9001" y="10418"/>
                  </a:lnTo>
                  <a:lnTo>
                    <a:pt x="8870" y="10418"/>
                  </a:lnTo>
                  <a:lnTo>
                    <a:pt x="9001" y="10287"/>
                  </a:lnTo>
                  <a:close/>
                  <a:moveTo>
                    <a:pt x="9025" y="857"/>
                  </a:moveTo>
                  <a:lnTo>
                    <a:pt x="9025" y="1215"/>
                  </a:lnTo>
                  <a:cubicBezTo>
                    <a:pt x="9025" y="1310"/>
                    <a:pt x="9097" y="1381"/>
                    <a:pt x="9180" y="1381"/>
                  </a:cubicBezTo>
                  <a:lnTo>
                    <a:pt x="9537" y="1381"/>
                  </a:lnTo>
                  <a:lnTo>
                    <a:pt x="9537" y="4953"/>
                  </a:lnTo>
                  <a:lnTo>
                    <a:pt x="9180" y="4953"/>
                  </a:lnTo>
                  <a:cubicBezTo>
                    <a:pt x="9097" y="4953"/>
                    <a:pt x="9025" y="5025"/>
                    <a:pt x="9025" y="5120"/>
                  </a:cubicBezTo>
                  <a:lnTo>
                    <a:pt x="9025" y="6180"/>
                  </a:lnTo>
                  <a:cubicBezTo>
                    <a:pt x="9025" y="6263"/>
                    <a:pt x="9097" y="6346"/>
                    <a:pt x="9180" y="6346"/>
                  </a:cubicBezTo>
                  <a:lnTo>
                    <a:pt x="9537" y="6346"/>
                  </a:lnTo>
                  <a:lnTo>
                    <a:pt x="9537" y="9894"/>
                  </a:lnTo>
                  <a:lnTo>
                    <a:pt x="9275" y="9894"/>
                  </a:lnTo>
                  <a:cubicBezTo>
                    <a:pt x="9406" y="9573"/>
                    <a:pt x="9442" y="9216"/>
                    <a:pt x="9323" y="8870"/>
                  </a:cubicBezTo>
                  <a:lnTo>
                    <a:pt x="7311" y="2632"/>
                  </a:lnTo>
                  <a:cubicBezTo>
                    <a:pt x="7283" y="2567"/>
                    <a:pt x="7227" y="2524"/>
                    <a:pt x="7160" y="2524"/>
                  </a:cubicBezTo>
                  <a:cubicBezTo>
                    <a:pt x="7139" y="2524"/>
                    <a:pt x="7118" y="2528"/>
                    <a:pt x="7096" y="2536"/>
                  </a:cubicBezTo>
                  <a:cubicBezTo>
                    <a:pt x="7013" y="2560"/>
                    <a:pt x="6965" y="2655"/>
                    <a:pt x="7001" y="2739"/>
                  </a:cubicBezTo>
                  <a:lnTo>
                    <a:pt x="9001" y="8978"/>
                  </a:lnTo>
                  <a:cubicBezTo>
                    <a:pt x="9263" y="9780"/>
                    <a:pt x="8624" y="10429"/>
                    <a:pt x="7936" y="10429"/>
                  </a:cubicBezTo>
                  <a:cubicBezTo>
                    <a:pt x="7685" y="10429"/>
                    <a:pt x="7427" y="10342"/>
                    <a:pt x="7204" y="10144"/>
                  </a:cubicBezTo>
                  <a:cubicBezTo>
                    <a:pt x="7171" y="10123"/>
                    <a:pt x="7132" y="10111"/>
                    <a:pt x="7093" y="10111"/>
                  </a:cubicBezTo>
                  <a:cubicBezTo>
                    <a:pt x="7045" y="10111"/>
                    <a:pt x="6998" y="10129"/>
                    <a:pt x="6965" y="10168"/>
                  </a:cubicBezTo>
                  <a:cubicBezTo>
                    <a:pt x="6906" y="10240"/>
                    <a:pt x="6906" y="10347"/>
                    <a:pt x="6977" y="10406"/>
                  </a:cubicBezTo>
                  <a:cubicBezTo>
                    <a:pt x="7001" y="10418"/>
                    <a:pt x="7013" y="10430"/>
                    <a:pt x="7025" y="10430"/>
                  </a:cubicBezTo>
                  <a:lnTo>
                    <a:pt x="5906" y="10430"/>
                  </a:lnTo>
                  <a:lnTo>
                    <a:pt x="5906" y="10073"/>
                  </a:lnTo>
                  <a:cubicBezTo>
                    <a:pt x="5906" y="9990"/>
                    <a:pt x="5834" y="9918"/>
                    <a:pt x="5751" y="9918"/>
                  </a:cubicBezTo>
                  <a:lnTo>
                    <a:pt x="4691" y="9918"/>
                  </a:lnTo>
                  <a:cubicBezTo>
                    <a:pt x="4596" y="9918"/>
                    <a:pt x="4525" y="9990"/>
                    <a:pt x="4525" y="10073"/>
                  </a:cubicBezTo>
                  <a:lnTo>
                    <a:pt x="4525" y="10430"/>
                  </a:lnTo>
                  <a:lnTo>
                    <a:pt x="3382" y="10430"/>
                  </a:lnTo>
                  <a:cubicBezTo>
                    <a:pt x="3834" y="10049"/>
                    <a:pt x="3858" y="9585"/>
                    <a:pt x="4037" y="9144"/>
                  </a:cubicBezTo>
                  <a:cubicBezTo>
                    <a:pt x="4167" y="8728"/>
                    <a:pt x="4548" y="8442"/>
                    <a:pt x="5001" y="8442"/>
                  </a:cubicBezTo>
                  <a:lnTo>
                    <a:pt x="5418" y="8442"/>
                  </a:lnTo>
                  <a:cubicBezTo>
                    <a:pt x="5846" y="8442"/>
                    <a:pt x="6239" y="8728"/>
                    <a:pt x="6382" y="9144"/>
                  </a:cubicBezTo>
                  <a:lnTo>
                    <a:pt x="6596" y="9775"/>
                  </a:lnTo>
                  <a:cubicBezTo>
                    <a:pt x="6615" y="9849"/>
                    <a:pt x="6676" y="9894"/>
                    <a:pt x="6742" y="9894"/>
                  </a:cubicBezTo>
                  <a:cubicBezTo>
                    <a:pt x="6761" y="9894"/>
                    <a:pt x="6780" y="9890"/>
                    <a:pt x="6799" y="9882"/>
                  </a:cubicBezTo>
                  <a:cubicBezTo>
                    <a:pt x="6894" y="9859"/>
                    <a:pt x="6930" y="9763"/>
                    <a:pt x="6906" y="9680"/>
                  </a:cubicBezTo>
                  <a:lnTo>
                    <a:pt x="6692" y="9037"/>
                  </a:lnTo>
                  <a:cubicBezTo>
                    <a:pt x="6513" y="8489"/>
                    <a:pt x="6001" y="8108"/>
                    <a:pt x="5418" y="8108"/>
                  </a:cubicBezTo>
                  <a:lnTo>
                    <a:pt x="5001" y="8108"/>
                  </a:lnTo>
                  <a:cubicBezTo>
                    <a:pt x="4418" y="8108"/>
                    <a:pt x="3894" y="8489"/>
                    <a:pt x="3715" y="9037"/>
                  </a:cubicBezTo>
                  <a:lnTo>
                    <a:pt x="3513" y="9680"/>
                  </a:lnTo>
                  <a:cubicBezTo>
                    <a:pt x="3358" y="10132"/>
                    <a:pt x="2929" y="10430"/>
                    <a:pt x="2453" y="10430"/>
                  </a:cubicBezTo>
                  <a:cubicBezTo>
                    <a:pt x="1846" y="10430"/>
                    <a:pt x="1334" y="9942"/>
                    <a:pt x="1334" y="9323"/>
                  </a:cubicBezTo>
                  <a:cubicBezTo>
                    <a:pt x="1334" y="9025"/>
                    <a:pt x="1429" y="8906"/>
                    <a:pt x="1751" y="7846"/>
                  </a:cubicBezTo>
                  <a:cubicBezTo>
                    <a:pt x="1786" y="7751"/>
                    <a:pt x="1739" y="7668"/>
                    <a:pt x="1655" y="7632"/>
                  </a:cubicBezTo>
                  <a:cubicBezTo>
                    <a:pt x="1639" y="7628"/>
                    <a:pt x="1622" y="7626"/>
                    <a:pt x="1607" y="7626"/>
                  </a:cubicBezTo>
                  <a:cubicBezTo>
                    <a:pt x="1532" y="7626"/>
                    <a:pt x="1470" y="7670"/>
                    <a:pt x="1441" y="7739"/>
                  </a:cubicBezTo>
                  <a:lnTo>
                    <a:pt x="1084" y="8870"/>
                  </a:lnTo>
                  <a:cubicBezTo>
                    <a:pt x="977" y="9216"/>
                    <a:pt x="1000" y="9573"/>
                    <a:pt x="1143" y="9894"/>
                  </a:cubicBezTo>
                  <a:lnTo>
                    <a:pt x="881" y="9894"/>
                  </a:lnTo>
                  <a:lnTo>
                    <a:pt x="881" y="6346"/>
                  </a:lnTo>
                  <a:lnTo>
                    <a:pt x="1239" y="6346"/>
                  </a:lnTo>
                  <a:cubicBezTo>
                    <a:pt x="1322" y="6346"/>
                    <a:pt x="1393" y="6263"/>
                    <a:pt x="1393" y="6180"/>
                  </a:cubicBezTo>
                  <a:lnTo>
                    <a:pt x="1393" y="5120"/>
                  </a:lnTo>
                  <a:cubicBezTo>
                    <a:pt x="1393" y="5037"/>
                    <a:pt x="1322" y="4953"/>
                    <a:pt x="1239" y="4953"/>
                  </a:cubicBezTo>
                  <a:lnTo>
                    <a:pt x="881" y="4953"/>
                  </a:lnTo>
                  <a:lnTo>
                    <a:pt x="881" y="1381"/>
                  </a:lnTo>
                  <a:lnTo>
                    <a:pt x="1239" y="1381"/>
                  </a:lnTo>
                  <a:cubicBezTo>
                    <a:pt x="1322" y="1381"/>
                    <a:pt x="1393" y="1310"/>
                    <a:pt x="1393" y="1227"/>
                  </a:cubicBezTo>
                  <a:lnTo>
                    <a:pt x="1393" y="869"/>
                  </a:lnTo>
                  <a:lnTo>
                    <a:pt x="3953" y="869"/>
                  </a:lnTo>
                  <a:cubicBezTo>
                    <a:pt x="3703" y="1060"/>
                    <a:pt x="3513" y="1322"/>
                    <a:pt x="3417" y="1643"/>
                  </a:cubicBezTo>
                  <a:lnTo>
                    <a:pt x="1643" y="7096"/>
                  </a:lnTo>
                  <a:cubicBezTo>
                    <a:pt x="1608" y="7204"/>
                    <a:pt x="1679" y="7323"/>
                    <a:pt x="1798" y="7323"/>
                  </a:cubicBezTo>
                  <a:cubicBezTo>
                    <a:pt x="1881" y="7323"/>
                    <a:pt x="1941" y="7275"/>
                    <a:pt x="1965" y="7204"/>
                  </a:cubicBezTo>
                  <a:lnTo>
                    <a:pt x="3739" y="1727"/>
                  </a:lnTo>
                  <a:cubicBezTo>
                    <a:pt x="3858" y="1334"/>
                    <a:pt x="4156" y="1036"/>
                    <a:pt x="4525" y="917"/>
                  </a:cubicBezTo>
                  <a:lnTo>
                    <a:pt x="4525" y="1215"/>
                  </a:lnTo>
                  <a:cubicBezTo>
                    <a:pt x="4525" y="1310"/>
                    <a:pt x="4596" y="1381"/>
                    <a:pt x="4691" y="1381"/>
                  </a:cubicBezTo>
                  <a:lnTo>
                    <a:pt x="5751" y="1381"/>
                  </a:lnTo>
                  <a:cubicBezTo>
                    <a:pt x="5834" y="1381"/>
                    <a:pt x="5906" y="1310"/>
                    <a:pt x="5906" y="1215"/>
                  </a:cubicBezTo>
                  <a:lnTo>
                    <a:pt x="5906" y="941"/>
                  </a:lnTo>
                  <a:cubicBezTo>
                    <a:pt x="6263" y="1072"/>
                    <a:pt x="6549" y="1358"/>
                    <a:pt x="6680" y="1739"/>
                  </a:cubicBezTo>
                  <a:lnTo>
                    <a:pt x="6799" y="2096"/>
                  </a:lnTo>
                  <a:cubicBezTo>
                    <a:pt x="6827" y="2172"/>
                    <a:pt x="6886" y="2210"/>
                    <a:pt x="6958" y="2210"/>
                  </a:cubicBezTo>
                  <a:cubicBezTo>
                    <a:pt x="6975" y="2210"/>
                    <a:pt x="6994" y="2208"/>
                    <a:pt x="7013" y="2203"/>
                  </a:cubicBezTo>
                  <a:cubicBezTo>
                    <a:pt x="7096" y="2167"/>
                    <a:pt x="7144" y="2084"/>
                    <a:pt x="7120" y="1989"/>
                  </a:cubicBezTo>
                  <a:cubicBezTo>
                    <a:pt x="7025" y="1786"/>
                    <a:pt x="6977" y="1262"/>
                    <a:pt x="6465" y="857"/>
                  </a:cubicBezTo>
                  <a:close/>
                  <a:moveTo>
                    <a:pt x="1048" y="10228"/>
                  </a:moveTo>
                  <a:lnTo>
                    <a:pt x="1048" y="10942"/>
                  </a:lnTo>
                  <a:lnTo>
                    <a:pt x="334" y="10942"/>
                  </a:lnTo>
                  <a:lnTo>
                    <a:pt x="334" y="10228"/>
                  </a:lnTo>
                  <a:close/>
                  <a:moveTo>
                    <a:pt x="5572" y="10228"/>
                  </a:moveTo>
                  <a:lnTo>
                    <a:pt x="5572" y="10942"/>
                  </a:lnTo>
                  <a:lnTo>
                    <a:pt x="4858" y="10942"/>
                  </a:lnTo>
                  <a:lnTo>
                    <a:pt x="4858" y="10228"/>
                  </a:lnTo>
                  <a:close/>
                  <a:moveTo>
                    <a:pt x="10061" y="10228"/>
                  </a:moveTo>
                  <a:lnTo>
                    <a:pt x="10061" y="10942"/>
                  </a:lnTo>
                  <a:lnTo>
                    <a:pt x="9347" y="10942"/>
                  </a:lnTo>
                  <a:lnTo>
                    <a:pt x="9347" y="10228"/>
                  </a:lnTo>
                  <a:close/>
                  <a:moveTo>
                    <a:pt x="167" y="0"/>
                  </a:moveTo>
                  <a:cubicBezTo>
                    <a:pt x="72" y="0"/>
                    <a:pt x="0" y="72"/>
                    <a:pt x="0" y="167"/>
                  </a:cubicBezTo>
                  <a:lnTo>
                    <a:pt x="0" y="1227"/>
                  </a:lnTo>
                  <a:cubicBezTo>
                    <a:pt x="0" y="1310"/>
                    <a:pt x="72" y="1381"/>
                    <a:pt x="167" y="1381"/>
                  </a:cubicBezTo>
                  <a:lnTo>
                    <a:pt x="524" y="1381"/>
                  </a:lnTo>
                  <a:lnTo>
                    <a:pt x="524" y="4953"/>
                  </a:lnTo>
                  <a:lnTo>
                    <a:pt x="167" y="4953"/>
                  </a:lnTo>
                  <a:cubicBezTo>
                    <a:pt x="72" y="4953"/>
                    <a:pt x="0" y="5037"/>
                    <a:pt x="0" y="5120"/>
                  </a:cubicBezTo>
                  <a:lnTo>
                    <a:pt x="0" y="6180"/>
                  </a:lnTo>
                  <a:cubicBezTo>
                    <a:pt x="0" y="6263"/>
                    <a:pt x="72" y="6346"/>
                    <a:pt x="167" y="6346"/>
                  </a:cubicBezTo>
                  <a:lnTo>
                    <a:pt x="524" y="6346"/>
                  </a:lnTo>
                  <a:lnTo>
                    <a:pt x="524" y="9894"/>
                  </a:lnTo>
                  <a:lnTo>
                    <a:pt x="167" y="9894"/>
                  </a:lnTo>
                  <a:cubicBezTo>
                    <a:pt x="72" y="9894"/>
                    <a:pt x="0" y="9978"/>
                    <a:pt x="0" y="10061"/>
                  </a:cubicBezTo>
                  <a:lnTo>
                    <a:pt x="0" y="11121"/>
                  </a:lnTo>
                  <a:cubicBezTo>
                    <a:pt x="0" y="11204"/>
                    <a:pt x="72" y="11287"/>
                    <a:pt x="167" y="11287"/>
                  </a:cubicBezTo>
                  <a:lnTo>
                    <a:pt x="1215" y="11287"/>
                  </a:lnTo>
                  <a:cubicBezTo>
                    <a:pt x="1310" y="11287"/>
                    <a:pt x="1381" y="11204"/>
                    <a:pt x="1381" y="11121"/>
                  </a:cubicBezTo>
                  <a:lnTo>
                    <a:pt x="1381" y="10763"/>
                  </a:lnTo>
                  <a:lnTo>
                    <a:pt x="4513" y="10763"/>
                  </a:lnTo>
                  <a:lnTo>
                    <a:pt x="4513" y="11121"/>
                  </a:lnTo>
                  <a:cubicBezTo>
                    <a:pt x="4513" y="11204"/>
                    <a:pt x="4584" y="11287"/>
                    <a:pt x="4679" y="11287"/>
                  </a:cubicBezTo>
                  <a:lnTo>
                    <a:pt x="5727" y="11287"/>
                  </a:lnTo>
                  <a:cubicBezTo>
                    <a:pt x="5822" y="11287"/>
                    <a:pt x="5894" y="11204"/>
                    <a:pt x="5894" y="11121"/>
                  </a:cubicBezTo>
                  <a:lnTo>
                    <a:pt x="5894" y="10763"/>
                  </a:lnTo>
                  <a:lnTo>
                    <a:pt x="9001" y="10763"/>
                  </a:lnTo>
                  <a:lnTo>
                    <a:pt x="9001" y="11121"/>
                  </a:lnTo>
                  <a:cubicBezTo>
                    <a:pt x="9001" y="11204"/>
                    <a:pt x="9085" y="11287"/>
                    <a:pt x="9168" y="11287"/>
                  </a:cubicBezTo>
                  <a:lnTo>
                    <a:pt x="10228" y="11287"/>
                  </a:lnTo>
                  <a:cubicBezTo>
                    <a:pt x="10311" y="11287"/>
                    <a:pt x="10394" y="11204"/>
                    <a:pt x="10394" y="11121"/>
                  </a:cubicBezTo>
                  <a:lnTo>
                    <a:pt x="10394" y="10061"/>
                  </a:lnTo>
                  <a:cubicBezTo>
                    <a:pt x="10394" y="9978"/>
                    <a:pt x="10311" y="9894"/>
                    <a:pt x="10228" y="9894"/>
                  </a:cubicBezTo>
                  <a:lnTo>
                    <a:pt x="9871" y="9894"/>
                  </a:lnTo>
                  <a:lnTo>
                    <a:pt x="9871" y="6346"/>
                  </a:lnTo>
                  <a:lnTo>
                    <a:pt x="10228" y="6346"/>
                  </a:lnTo>
                  <a:cubicBezTo>
                    <a:pt x="10311" y="6346"/>
                    <a:pt x="10394" y="6263"/>
                    <a:pt x="10394" y="6180"/>
                  </a:cubicBezTo>
                  <a:lnTo>
                    <a:pt x="10394" y="5120"/>
                  </a:lnTo>
                  <a:cubicBezTo>
                    <a:pt x="10394" y="5037"/>
                    <a:pt x="10311" y="4953"/>
                    <a:pt x="10228" y="4953"/>
                  </a:cubicBezTo>
                  <a:lnTo>
                    <a:pt x="9871" y="4953"/>
                  </a:lnTo>
                  <a:lnTo>
                    <a:pt x="9871" y="1381"/>
                  </a:lnTo>
                  <a:lnTo>
                    <a:pt x="10228" y="1381"/>
                  </a:lnTo>
                  <a:cubicBezTo>
                    <a:pt x="10311" y="1381"/>
                    <a:pt x="10394" y="1310"/>
                    <a:pt x="10394" y="1227"/>
                  </a:cubicBezTo>
                  <a:lnTo>
                    <a:pt x="10394" y="167"/>
                  </a:lnTo>
                  <a:cubicBezTo>
                    <a:pt x="10394" y="72"/>
                    <a:pt x="10311" y="0"/>
                    <a:pt x="10228" y="0"/>
                  </a:cubicBezTo>
                  <a:lnTo>
                    <a:pt x="9168" y="0"/>
                  </a:lnTo>
                  <a:cubicBezTo>
                    <a:pt x="9085" y="0"/>
                    <a:pt x="9001" y="72"/>
                    <a:pt x="9001" y="167"/>
                  </a:cubicBezTo>
                  <a:lnTo>
                    <a:pt x="9001" y="524"/>
                  </a:lnTo>
                  <a:lnTo>
                    <a:pt x="5894" y="524"/>
                  </a:lnTo>
                  <a:lnTo>
                    <a:pt x="5894" y="167"/>
                  </a:lnTo>
                  <a:cubicBezTo>
                    <a:pt x="5894" y="72"/>
                    <a:pt x="5822" y="0"/>
                    <a:pt x="5727" y="0"/>
                  </a:cubicBezTo>
                  <a:lnTo>
                    <a:pt x="4679" y="0"/>
                  </a:lnTo>
                  <a:cubicBezTo>
                    <a:pt x="4584" y="0"/>
                    <a:pt x="4513" y="72"/>
                    <a:pt x="4513" y="167"/>
                  </a:cubicBezTo>
                  <a:lnTo>
                    <a:pt x="4513" y="524"/>
                  </a:lnTo>
                  <a:lnTo>
                    <a:pt x="1381" y="524"/>
                  </a:lnTo>
                  <a:lnTo>
                    <a:pt x="1381" y="167"/>
                  </a:lnTo>
                  <a:cubicBezTo>
                    <a:pt x="1381" y="72"/>
                    <a:pt x="1310" y="0"/>
                    <a:pt x="1215" y="0"/>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 name="Google Shape;11562;p66">
            <a:extLst>
              <a:ext uri="{FF2B5EF4-FFF2-40B4-BE49-F238E27FC236}">
                <a16:creationId xmlns:a16="http://schemas.microsoft.com/office/drawing/2014/main" id="{E604C6B4-9D3C-DC69-582B-6758D12D177B}"/>
              </a:ext>
            </a:extLst>
          </p:cNvPr>
          <p:cNvGrpSpPr/>
          <p:nvPr/>
        </p:nvGrpSpPr>
        <p:grpSpPr>
          <a:xfrm>
            <a:off x="2244083" y="1478892"/>
            <a:ext cx="729087" cy="548395"/>
            <a:chOff x="2194468" y="2938865"/>
            <a:chExt cx="355993" cy="267766"/>
          </a:xfrm>
          <a:solidFill>
            <a:schemeClr val="bg2"/>
          </a:solidFill>
        </p:grpSpPr>
        <p:sp>
          <p:nvSpPr>
            <p:cNvPr id="161" name="Google Shape;11563;p66">
              <a:extLst>
                <a:ext uri="{FF2B5EF4-FFF2-40B4-BE49-F238E27FC236}">
                  <a16:creationId xmlns:a16="http://schemas.microsoft.com/office/drawing/2014/main" id="{338115C4-5E14-E7AA-4212-D68442C51E8B}"/>
                </a:ext>
              </a:extLst>
            </p:cNvPr>
            <p:cNvSpPr/>
            <p:nvPr/>
          </p:nvSpPr>
          <p:spPr>
            <a:xfrm>
              <a:off x="2194468" y="2938865"/>
              <a:ext cx="355993" cy="267766"/>
            </a:xfrm>
            <a:custGeom>
              <a:avLst/>
              <a:gdLst/>
              <a:ahLst/>
              <a:cxnLst/>
              <a:rect l="l" t="t" r="r" b="b"/>
              <a:pathLst>
                <a:path w="11193" h="8419" extrusionOk="0">
                  <a:moveTo>
                    <a:pt x="10859" y="1727"/>
                  </a:moveTo>
                  <a:lnTo>
                    <a:pt x="10859" y="7692"/>
                  </a:lnTo>
                  <a:cubicBezTo>
                    <a:pt x="10859" y="7919"/>
                    <a:pt x="10680" y="8097"/>
                    <a:pt x="10466" y="8097"/>
                  </a:cubicBezTo>
                  <a:lnTo>
                    <a:pt x="727" y="8097"/>
                  </a:lnTo>
                  <a:cubicBezTo>
                    <a:pt x="501" y="8097"/>
                    <a:pt x="322" y="7919"/>
                    <a:pt x="322" y="7692"/>
                  </a:cubicBezTo>
                  <a:lnTo>
                    <a:pt x="322" y="1727"/>
                  </a:lnTo>
                  <a:close/>
                  <a:moveTo>
                    <a:pt x="727" y="1"/>
                  </a:moveTo>
                  <a:cubicBezTo>
                    <a:pt x="322" y="1"/>
                    <a:pt x="0" y="322"/>
                    <a:pt x="0" y="727"/>
                  </a:cubicBezTo>
                  <a:lnTo>
                    <a:pt x="0" y="7692"/>
                  </a:lnTo>
                  <a:cubicBezTo>
                    <a:pt x="0" y="8097"/>
                    <a:pt x="322" y="8419"/>
                    <a:pt x="727" y="8419"/>
                  </a:cubicBezTo>
                  <a:lnTo>
                    <a:pt x="10466" y="8419"/>
                  </a:lnTo>
                  <a:cubicBezTo>
                    <a:pt x="10859" y="8419"/>
                    <a:pt x="11192" y="8097"/>
                    <a:pt x="11192" y="7692"/>
                  </a:cubicBezTo>
                  <a:lnTo>
                    <a:pt x="11192" y="727"/>
                  </a:lnTo>
                  <a:cubicBezTo>
                    <a:pt x="11192" y="322"/>
                    <a:pt x="10859" y="1"/>
                    <a:pt x="10466" y="1"/>
                  </a:cubicBezTo>
                  <a:lnTo>
                    <a:pt x="3644" y="1"/>
                  </a:lnTo>
                  <a:cubicBezTo>
                    <a:pt x="3560" y="1"/>
                    <a:pt x="3477" y="72"/>
                    <a:pt x="3477" y="168"/>
                  </a:cubicBezTo>
                  <a:cubicBezTo>
                    <a:pt x="3477" y="251"/>
                    <a:pt x="3560" y="322"/>
                    <a:pt x="3644" y="322"/>
                  </a:cubicBezTo>
                  <a:lnTo>
                    <a:pt x="10466" y="322"/>
                  </a:lnTo>
                  <a:cubicBezTo>
                    <a:pt x="10680" y="322"/>
                    <a:pt x="10859" y="501"/>
                    <a:pt x="10859" y="727"/>
                  </a:cubicBezTo>
                  <a:lnTo>
                    <a:pt x="10859" y="1394"/>
                  </a:lnTo>
                  <a:lnTo>
                    <a:pt x="322" y="1394"/>
                  </a:lnTo>
                  <a:lnTo>
                    <a:pt x="322" y="727"/>
                  </a:lnTo>
                  <a:cubicBezTo>
                    <a:pt x="322" y="501"/>
                    <a:pt x="501" y="322"/>
                    <a:pt x="727" y="322"/>
                  </a:cubicBezTo>
                  <a:lnTo>
                    <a:pt x="2989" y="322"/>
                  </a:lnTo>
                  <a:cubicBezTo>
                    <a:pt x="3084" y="322"/>
                    <a:pt x="3156" y="251"/>
                    <a:pt x="3156" y="156"/>
                  </a:cubicBezTo>
                  <a:cubicBezTo>
                    <a:pt x="3156" y="72"/>
                    <a:pt x="3084" y="1"/>
                    <a:pt x="29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1564;p66">
              <a:extLst>
                <a:ext uri="{FF2B5EF4-FFF2-40B4-BE49-F238E27FC236}">
                  <a16:creationId xmlns:a16="http://schemas.microsoft.com/office/drawing/2014/main" id="{A64EBFF7-464C-35BB-46CA-20E5F715FC70}"/>
                </a:ext>
              </a:extLst>
            </p:cNvPr>
            <p:cNvSpPr/>
            <p:nvPr/>
          </p:nvSpPr>
          <p:spPr>
            <a:xfrm>
              <a:off x="2217940" y="3005528"/>
              <a:ext cx="39025" cy="10623"/>
            </a:xfrm>
            <a:custGeom>
              <a:avLst/>
              <a:gdLst/>
              <a:ahLst/>
              <a:cxnLst/>
              <a:rect l="l" t="t" r="r" b="b"/>
              <a:pathLst>
                <a:path w="1227" h="334" extrusionOk="0">
                  <a:moveTo>
                    <a:pt x="167" y="0"/>
                  </a:moveTo>
                  <a:cubicBezTo>
                    <a:pt x="84" y="0"/>
                    <a:pt x="1" y="72"/>
                    <a:pt x="1" y="167"/>
                  </a:cubicBezTo>
                  <a:cubicBezTo>
                    <a:pt x="1" y="251"/>
                    <a:pt x="84" y="334"/>
                    <a:pt x="167" y="334"/>
                  </a:cubicBezTo>
                  <a:lnTo>
                    <a:pt x="1060" y="334"/>
                  </a:lnTo>
                  <a:cubicBezTo>
                    <a:pt x="1156" y="334"/>
                    <a:pt x="1227" y="251"/>
                    <a:pt x="1227" y="167"/>
                  </a:cubicBezTo>
                  <a:cubicBezTo>
                    <a:pt x="1227" y="72"/>
                    <a:pt x="1156"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1565;p66">
              <a:extLst>
                <a:ext uri="{FF2B5EF4-FFF2-40B4-BE49-F238E27FC236}">
                  <a16:creationId xmlns:a16="http://schemas.microsoft.com/office/drawing/2014/main" id="{817A7BCB-76D0-AA70-4FA0-3973E91C96B9}"/>
                </a:ext>
              </a:extLst>
            </p:cNvPr>
            <p:cNvSpPr/>
            <p:nvPr/>
          </p:nvSpPr>
          <p:spPr>
            <a:xfrm>
              <a:off x="2270959" y="3005528"/>
              <a:ext cx="39025" cy="10623"/>
            </a:xfrm>
            <a:custGeom>
              <a:avLst/>
              <a:gdLst/>
              <a:ahLst/>
              <a:cxnLst/>
              <a:rect l="l" t="t" r="r" b="b"/>
              <a:pathLst>
                <a:path w="1227" h="334" extrusionOk="0">
                  <a:moveTo>
                    <a:pt x="167" y="0"/>
                  </a:moveTo>
                  <a:cubicBezTo>
                    <a:pt x="84" y="0"/>
                    <a:pt x="1" y="72"/>
                    <a:pt x="1" y="167"/>
                  </a:cubicBezTo>
                  <a:cubicBezTo>
                    <a:pt x="1" y="251"/>
                    <a:pt x="84" y="334"/>
                    <a:pt x="167" y="334"/>
                  </a:cubicBezTo>
                  <a:lnTo>
                    <a:pt x="1060" y="334"/>
                  </a:lnTo>
                  <a:cubicBezTo>
                    <a:pt x="1155" y="334"/>
                    <a:pt x="1227" y="251"/>
                    <a:pt x="1227" y="167"/>
                  </a:cubicBezTo>
                  <a:cubicBezTo>
                    <a:pt x="1227" y="72"/>
                    <a:pt x="1155"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1566;p66">
              <a:extLst>
                <a:ext uri="{FF2B5EF4-FFF2-40B4-BE49-F238E27FC236}">
                  <a16:creationId xmlns:a16="http://schemas.microsoft.com/office/drawing/2014/main" id="{C5FB3CBD-500D-BFBE-F427-72E253A3955A}"/>
                </a:ext>
              </a:extLst>
            </p:cNvPr>
            <p:cNvSpPr/>
            <p:nvPr/>
          </p:nvSpPr>
          <p:spPr>
            <a:xfrm>
              <a:off x="2323978" y="3005528"/>
              <a:ext cx="39025" cy="10623"/>
            </a:xfrm>
            <a:custGeom>
              <a:avLst/>
              <a:gdLst/>
              <a:ahLst/>
              <a:cxnLst/>
              <a:rect l="l" t="t" r="r" b="b"/>
              <a:pathLst>
                <a:path w="1227" h="334" extrusionOk="0">
                  <a:moveTo>
                    <a:pt x="167" y="0"/>
                  </a:moveTo>
                  <a:cubicBezTo>
                    <a:pt x="84" y="0"/>
                    <a:pt x="0" y="72"/>
                    <a:pt x="0" y="167"/>
                  </a:cubicBezTo>
                  <a:cubicBezTo>
                    <a:pt x="0" y="251"/>
                    <a:pt x="84" y="334"/>
                    <a:pt x="167" y="334"/>
                  </a:cubicBezTo>
                  <a:lnTo>
                    <a:pt x="1060" y="334"/>
                  </a:lnTo>
                  <a:cubicBezTo>
                    <a:pt x="1155" y="334"/>
                    <a:pt x="1227" y="251"/>
                    <a:pt x="1227" y="167"/>
                  </a:cubicBezTo>
                  <a:cubicBezTo>
                    <a:pt x="1227" y="72"/>
                    <a:pt x="1155"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1567;p66">
              <a:extLst>
                <a:ext uri="{FF2B5EF4-FFF2-40B4-BE49-F238E27FC236}">
                  <a16:creationId xmlns:a16="http://schemas.microsoft.com/office/drawing/2014/main" id="{F61212EA-B910-E904-3BDE-4304C7A27252}"/>
                </a:ext>
              </a:extLst>
            </p:cNvPr>
            <p:cNvSpPr/>
            <p:nvPr/>
          </p:nvSpPr>
          <p:spPr>
            <a:xfrm>
              <a:off x="2376996" y="3005528"/>
              <a:ext cx="39025" cy="10623"/>
            </a:xfrm>
            <a:custGeom>
              <a:avLst/>
              <a:gdLst/>
              <a:ahLst/>
              <a:cxnLst/>
              <a:rect l="l" t="t" r="r" b="b"/>
              <a:pathLst>
                <a:path w="1227" h="334" extrusionOk="0">
                  <a:moveTo>
                    <a:pt x="167" y="0"/>
                  </a:moveTo>
                  <a:cubicBezTo>
                    <a:pt x="72" y="0"/>
                    <a:pt x="0" y="72"/>
                    <a:pt x="0" y="167"/>
                  </a:cubicBezTo>
                  <a:cubicBezTo>
                    <a:pt x="0" y="251"/>
                    <a:pt x="72" y="334"/>
                    <a:pt x="167" y="334"/>
                  </a:cubicBezTo>
                  <a:lnTo>
                    <a:pt x="1060" y="334"/>
                  </a:lnTo>
                  <a:cubicBezTo>
                    <a:pt x="1155" y="334"/>
                    <a:pt x="1227" y="251"/>
                    <a:pt x="1227" y="167"/>
                  </a:cubicBezTo>
                  <a:cubicBezTo>
                    <a:pt x="1227" y="72"/>
                    <a:pt x="1155"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1568;p66">
              <a:extLst>
                <a:ext uri="{FF2B5EF4-FFF2-40B4-BE49-F238E27FC236}">
                  <a16:creationId xmlns:a16="http://schemas.microsoft.com/office/drawing/2014/main" id="{3F346E71-F9DA-6FB9-BF79-937DEAED86A1}"/>
                </a:ext>
              </a:extLst>
            </p:cNvPr>
            <p:cNvSpPr/>
            <p:nvPr/>
          </p:nvSpPr>
          <p:spPr>
            <a:xfrm>
              <a:off x="2429634" y="3005528"/>
              <a:ext cx="39025" cy="10623"/>
            </a:xfrm>
            <a:custGeom>
              <a:avLst/>
              <a:gdLst/>
              <a:ahLst/>
              <a:cxnLst/>
              <a:rect l="l" t="t" r="r" b="b"/>
              <a:pathLst>
                <a:path w="1227" h="334" extrusionOk="0">
                  <a:moveTo>
                    <a:pt x="167" y="0"/>
                  </a:moveTo>
                  <a:cubicBezTo>
                    <a:pt x="72" y="0"/>
                    <a:pt x="0" y="72"/>
                    <a:pt x="0" y="167"/>
                  </a:cubicBezTo>
                  <a:cubicBezTo>
                    <a:pt x="0" y="251"/>
                    <a:pt x="72" y="334"/>
                    <a:pt x="167" y="334"/>
                  </a:cubicBezTo>
                  <a:lnTo>
                    <a:pt x="1060" y="334"/>
                  </a:lnTo>
                  <a:cubicBezTo>
                    <a:pt x="1143" y="334"/>
                    <a:pt x="1227" y="251"/>
                    <a:pt x="1227" y="167"/>
                  </a:cubicBezTo>
                  <a:cubicBezTo>
                    <a:pt x="1227" y="72"/>
                    <a:pt x="1143"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1569;p66">
              <a:extLst>
                <a:ext uri="{FF2B5EF4-FFF2-40B4-BE49-F238E27FC236}">
                  <a16:creationId xmlns:a16="http://schemas.microsoft.com/office/drawing/2014/main" id="{68CAD352-36C0-A75A-BF41-952C477DED7B}"/>
                </a:ext>
              </a:extLst>
            </p:cNvPr>
            <p:cNvSpPr/>
            <p:nvPr/>
          </p:nvSpPr>
          <p:spPr>
            <a:xfrm>
              <a:off x="2482653" y="3005528"/>
              <a:ext cx="39025" cy="10623"/>
            </a:xfrm>
            <a:custGeom>
              <a:avLst/>
              <a:gdLst/>
              <a:ahLst/>
              <a:cxnLst/>
              <a:rect l="l" t="t" r="r" b="b"/>
              <a:pathLst>
                <a:path w="1227" h="334" extrusionOk="0">
                  <a:moveTo>
                    <a:pt x="167" y="0"/>
                  </a:moveTo>
                  <a:cubicBezTo>
                    <a:pt x="72" y="0"/>
                    <a:pt x="0" y="72"/>
                    <a:pt x="0" y="167"/>
                  </a:cubicBezTo>
                  <a:cubicBezTo>
                    <a:pt x="0" y="251"/>
                    <a:pt x="72" y="334"/>
                    <a:pt x="167" y="334"/>
                  </a:cubicBezTo>
                  <a:lnTo>
                    <a:pt x="1060" y="334"/>
                  </a:lnTo>
                  <a:cubicBezTo>
                    <a:pt x="1143" y="334"/>
                    <a:pt x="1226" y="251"/>
                    <a:pt x="1226" y="167"/>
                  </a:cubicBezTo>
                  <a:cubicBezTo>
                    <a:pt x="1215" y="72"/>
                    <a:pt x="1143"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1570;p66">
              <a:extLst>
                <a:ext uri="{FF2B5EF4-FFF2-40B4-BE49-F238E27FC236}">
                  <a16:creationId xmlns:a16="http://schemas.microsoft.com/office/drawing/2014/main" id="{BEBBDBA9-4B03-71F6-6599-1338A59C70A9}"/>
                </a:ext>
              </a:extLst>
            </p:cNvPr>
            <p:cNvSpPr/>
            <p:nvPr/>
          </p:nvSpPr>
          <p:spPr>
            <a:xfrm>
              <a:off x="2223251" y="2962369"/>
              <a:ext cx="259433" cy="10623"/>
            </a:xfrm>
            <a:custGeom>
              <a:avLst/>
              <a:gdLst/>
              <a:ahLst/>
              <a:cxnLst/>
              <a:rect l="l" t="t" r="r" b="b"/>
              <a:pathLst>
                <a:path w="8157" h="334" extrusionOk="0">
                  <a:moveTo>
                    <a:pt x="167" y="0"/>
                  </a:moveTo>
                  <a:cubicBezTo>
                    <a:pt x="72" y="0"/>
                    <a:pt x="0" y="84"/>
                    <a:pt x="0" y="167"/>
                  </a:cubicBezTo>
                  <a:cubicBezTo>
                    <a:pt x="0" y="262"/>
                    <a:pt x="72" y="334"/>
                    <a:pt x="167" y="334"/>
                  </a:cubicBezTo>
                  <a:lnTo>
                    <a:pt x="7989" y="334"/>
                  </a:lnTo>
                  <a:cubicBezTo>
                    <a:pt x="8085" y="334"/>
                    <a:pt x="8156" y="262"/>
                    <a:pt x="8156" y="167"/>
                  </a:cubicBezTo>
                  <a:cubicBezTo>
                    <a:pt x="8156" y="84"/>
                    <a:pt x="8085" y="0"/>
                    <a:pt x="79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1571;p66">
              <a:extLst>
                <a:ext uri="{FF2B5EF4-FFF2-40B4-BE49-F238E27FC236}">
                  <a16:creationId xmlns:a16="http://schemas.microsoft.com/office/drawing/2014/main" id="{D2A760D8-6078-53E0-16A9-98496AB68594}"/>
                </a:ext>
              </a:extLst>
            </p:cNvPr>
            <p:cNvSpPr/>
            <p:nvPr/>
          </p:nvSpPr>
          <p:spPr>
            <a:xfrm>
              <a:off x="2502340" y="2954927"/>
              <a:ext cx="30692" cy="25635"/>
            </a:xfrm>
            <a:custGeom>
              <a:avLst/>
              <a:gdLst/>
              <a:ahLst/>
              <a:cxnLst/>
              <a:rect l="l" t="t" r="r" b="b"/>
              <a:pathLst>
                <a:path w="965" h="806" extrusionOk="0">
                  <a:moveTo>
                    <a:pt x="228" y="0"/>
                  </a:moveTo>
                  <a:cubicBezTo>
                    <a:pt x="183" y="0"/>
                    <a:pt x="139" y="18"/>
                    <a:pt x="107" y="56"/>
                  </a:cubicBezTo>
                  <a:cubicBezTo>
                    <a:pt x="48" y="139"/>
                    <a:pt x="48" y="234"/>
                    <a:pt x="119" y="294"/>
                  </a:cubicBezTo>
                  <a:lnTo>
                    <a:pt x="238" y="401"/>
                  </a:lnTo>
                  <a:lnTo>
                    <a:pt x="119" y="508"/>
                  </a:lnTo>
                  <a:cubicBezTo>
                    <a:pt x="0" y="615"/>
                    <a:pt x="84" y="806"/>
                    <a:pt x="226" y="806"/>
                  </a:cubicBezTo>
                  <a:cubicBezTo>
                    <a:pt x="334" y="806"/>
                    <a:pt x="357" y="734"/>
                    <a:pt x="488" y="627"/>
                  </a:cubicBezTo>
                  <a:cubicBezTo>
                    <a:pt x="596" y="734"/>
                    <a:pt x="643" y="806"/>
                    <a:pt x="738" y="806"/>
                  </a:cubicBezTo>
                  <a:cubicBezTo>
                    <a:pt x="881" y="806"/>
                    <a:pt x="965" y="615"/>
                    <a:pt x="846" y="508"/>
                  </a:cubicBezTo>
                  <a:lnTo>
                    <a:pt x="750" y="401"/>
                  </a:lnTo>
                  <a:lnTo>
                    <a:pt x="869" y="294"/>
                  </a:lnTo>
                  <a:cubicBezTo>
                    <a:pt x="941" y="234"/>
                    <a:pt x="941" y="139"/>
                    <a:pt x="881" y="56"/>
                  </a:cubicBezTo>
                  <a:cubicBezTo>
                    <a:pt x="850" y="18"/>
                    <a:pt x="806" y="0"/>
                    <a:pt x="761" y="0"/>
                  </a:cubicBezTo>
                  <a:cubicBezTo>
                    <a:pt x="720" y="0"/>
                    <a:pt x="677" y="15"/>
                    <a:pt x="643" y="44"/>
                  </a:cubicBezTo>
                  <a:lnTo>
                    <a:pt x="500" y="175"/>
                  </a:lnTo>
                  <a:lnTo>
                    <a:pt x="346" y="44"/>
                  </a:lnTo>
                  <a:cubicBezTo>
                    <a:pt x="311" y="15"/>
                    <a:pt x="269" y="0"/>
                    <a:pt x="2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1572;p66">
              <a:extLst>
                <a:ext uri="{FF2B5EF4-FFF2-40B4-BE49-F238E27FC236}">
                  <a16:creationId xmlns:a16="http://schemas.microsoft.com/office/drawing/2014/main" id="{AE8FD788-8774-A52B-8384-AC95EBE7FDEF}"/>
                </a:ext>
              </a:extLst>
            </p:cNvPr>
            <p:cNvSpPr/>
            <p:nvPr/>
          </p:nvSpPr>
          <p:spPr>
            <a:xfrm>
              <a:off x="2217940" y="3032404"/>
              <a:ext cx="101140" cy="83361"/>
            </a:xfrm>
            <a:custGeom>
              <a:avLst/>
              <a:gdLst/>
              <a:ahLst/>
              <a:cxnLst/>
              <a:rect l="l" t="t" r="r" b="b"/>
              <a:pathLst>
                <a:path w="3180" h="2621" extrusionOk="0">
                  <a:moveTo>
                    <a:pt x="525" y="1"/>
                  </a:moveTo>
                  <a:cubicBezTo>
                    <a:pt x="227" y="1"/>
                    <a:pt x="1" y="239"/>
                    <a:pt x="1" y="525"/>
                  </a:cubicBezTo>
                  <a:lnTo>
                    <a:pt x="1" y="2465"/>
                  </a:lnTo>
                  <a:cubicBezTo>
                    <a:pt x="1" y="2549"/>
                    <a:pt x="84" y="2620"/>
                    <a:pt x="167" y="2620"/>
                  </a:cubicBezTo>
                  <a:cubicBezTo>
                    <a:pt x="263" y="2620"/>
                    <a:pt x="334" y="2549"/>
                    <a:pt x="334" y="2465"/>
                  </a:cubicBezTo>
                  <a:lnTo>
                    <a:pt x="334" y="525"/>
                  </a:lnTo>
                  <a:cubicBezTo>
                    <a:pt x="334" y="418"/>
                    <a:pt x="417" y="334"/>
                    <a:pt x="525" y="334"/>
                  </a:cubicBezTo>
                  <a:lnTo>
                    <a:pt x="3013" y="334"/>
                  </a:lnTo>
                  <a:cubicBezTo>
                    <a:pt x="3096" y="334"/>
                    <a:pt x="3180" y="263"/>
                    <a:pt x="3180" y="168"/>
                  </a:cubicBezTo>
                  <a:cubicBezTo>
                    <a:pt x="3180" y="84"/>
                    <a:pt x="3096" y="1"/>
                    <a:pt x="30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1573;p66">
              <a:extLst>
                <a:ext uri="{FF2B5EF4-FFF2-40B4-BE49-F238E27FC236}">
                  <a16:creationId xmlns:a16="http://schemas.microsoft.com/office/drawing/2014/main" id="{BEB51DE7-FC50-F4BB-B442-570460C3096C}"/>
                </a:ext>
              </a:extLst>
            </p:cNvPr>
            <p:cNvSpPr/>
            <p:nvPr/>
          </p:nvSpPr>
          <p:spPr>
            <a:xfrm>
              <a:off x="2217558" y="3082401"/>
              <a:ext cx="133708" cy="96592"/>
            </a:xfrm>
            <a:custGeom>
              <a:avLst/>
              <a:gdLst/>
              <a:ahLst/>
              <a:cxnLst/>
              <a:rect l="l" t="t" r="r" b="b"/>
              <a:pathLst>
                <a:path w="4204" h="3037" extrusionOk="0">
                  <a:moveTo>
                    <a:pt x="1918" y="322"/>
                  </a:moveTo>
                  <a:cubicBezTo>
                    <a:pt x="2061" y="322"/>
                    <a:pt x="2180" y="393"/>
                    <a:pt x="2239" y="512"/>
                  </a:cubicBezTo>
                  <a:lnTo>
                    <a:pt x="2549" y="1143"/>
                  </a:lnTo>
                  <a:cubicBezTo>
                    <a:pt x="2382" y="1322"/>
                    <a:pt x="2156" y="1405"/>
                    <a:pt x="1918" y="1405"/>
                  </a:cubicBezTo>
                  <a:cubicBezTo>
                    <a:pt x="1680" y="1405"/>
                    <a:pt x="1465" y="1298"/>
                    <a:pt x="1299" y="1143"/>
                  </a:cubicBezTo>
                  <a:lnTo>
                    <a:pt x="1608" y="512"/>
                  </a:lnTo>
                  <a:cubicBezTo>
                    <a:pt x="1668" y="393"/>
                    <a:pt x="1787" y="322"/>
                    <a:pt x="1918" y="322"/>
                  </a:cubicBezTo>
                  <a:close/>
                  <a:moveTo>
                    <a:pt x="2727" y="1453"/>
                  </a:moveTo>
                  <a:lnTo>
                    <a:pt x="3346" y="2691"/>
                  </a:lnTo>
                  <a:lnTo>
                    <a:pt x="525" y="2691"/>
                  </a:lnTo>
                  <a:lnTo>
                    <a:pt x="1144" y="1453"/>
                  </a:lnTo>
                  <a:cubicBezTo>
                    <a:pt x="1370" y="1644"/>
                    <a:pt x="1644" y="1751"/>
                    <a:pt x="1941" y="1751"/>
                  </a:cubicBezTo>
                  <a:cubicBezTo>
                    <a:pt x="2239" y="1751"/>
                    <a:pt x="2501" y="1644"/>
                    <a:pt x="2727" y="1453"/>
                  </a:cubicBezTo>
                  <a:close/>
                  <a:moveTo>
                    <a:pt x="1918" y="0"/>
                  </a:moveTo>
                  <a:cubicBezTo>
                    <a:pt x="1668" y="0"/>
                    <a:pt x="1430" y="143"/>
                    <a:pt x="1310" y="370"/>
                  </a:cubicBezTo>
                  <a:lnTo>
                    <a:pt x="941" y="1084"/>
                  </a:lnTo>
                  <a:lnTo>
                    <a:pt x="322" y="2275"/>
                  </a:lnTo>
                  <a:lnTo>
                    <a:pt x="322" y="1572"/>
                  </a:lnTo>
                  <a:cubicBezTo>
                    <a:pt x="322" y="1489"/>
                    <a:pt x="251" y="1405"/>
                    <a:pt x="167" y="1405"/>
                  </a:cubicBezTo>
                  <a:cubicBezTo>
                    <a:pt x="72" y="1405"/>
                    <a:pt x="1" y="1489"/>
                    <a:pt x="1" y="1572"/>
                  </a:cubicBezTo>
                  <a:lnTo>
                    <a:pt x="1" y="2501"/>
                  </a:lnTo>
                  <a:cubicBezTo>
                    <a:pt x="1" y="2644"/>
                    <a:pt x="60" y="2775"/>
                    <a:pt x="167" y="2882"/>
                  </a:cubicBezTo>
                  <a:cubicBezTo>
                    <a:pt x="263" y="2977"/>
                    <a:pt x="382" y="3037"/>
                    <a:pt x="525" y="3037"/>
                  </a:cubicBezTo>
                  <a:lnTo>
                    <a:pt x="4001" y="3037"/>
                  </a:lnTo>
                  <a:cubicBezTo>
                    <a:pt x="4097" y="3037"/>
                    <a:pt x="4168" y="2953"/>
                    <a:pt x="4168" y="2870"/>
                  </a:cubicBezTo>
                  <a:cubicBezTo>
                    <a:pt x="4204" y="2763"/>
                    <a:pt x="4120" y="2691"/>
                    <a:pt x="4037" y="2691"/>
                  </a:cubicBezTo>
                  <a:lnTo>
                    <a:pt x="3704" y="2691"/>
                  </a:lnTo>
                  <a:lnTo>
                    <a:pt x="2537" y="370"/>
                  </a:lnTo>
                  <a:cubicBezTo>
                    <a:pt x="2418" y="131"/>
                    <a:pt x="2180" y="0"/>
                    <a:pt x="19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1574;p66">
              <a:extLst>
                <a:ext uri="{FF2B5EF4-FFF2-40B4-BE49-F238E27FC236}">
                  <a16:creationId xmlns:a16="http://schemas.microsoft.com/office/drawing/2014/main" id="{B78C3C1B-8C05-2C9D-6B63-2C4361D6AB57}"/>
                </a:ext>
              </a:extLst>
            </p:cNvPr>
            <p:cNvSpPr/>
            <p:nvPr/>
          </p:nvSpPr>
          <p:spPr>
            <a:xfrm>
              <a:off x="2329671" y="3032404"/>
              <a:ext cx="82566" cy="145444"/>
            </a:xfrm>
            <a:custGeom>
              <a:avLst/>
              <a:gdLst/>
              <a:ahLst/>
              <a:cxnLst/>
              <a:rect l="l" t="t" r="r" b="b"/>
              <a:pathLst>
                <a:path w="2596" h="4573" extrusionOk="0">
                  <a:moveTo>
                    <a:pt x="167" y="1"/>
                  </a:moveTo>
                  <a:cubicBezTo>
                    <a:pt x="71" y="1"/>
                    <a:pt x="0" y="84"/>
                    <a:pt x="0" y="168"/>
                  </a:cubicBezTo>
                  <a:cubicBezTo>
                    <a:pt x="0" y="263"/>
                    <a:pt x="71" y="334"/>
                    <a:pt x="167" y="334"/>
                  </a:cubicBezTo>
                  <a:lnTo>
                    <a:pt x="2072" y="334"/>
                  </a:lnTo>
                  <a:cubicBezTo>
                    <a:pt x="2179" y="334"/>
                    <a:pt x="2262" y="418"/>
                    <a:pt x="2262" y="525"/>
                  </a:cubicBezTo>
                  <a:lnTo>
                    <a:pt x="2262" y="4049"/>
                  </a:lnTo>
                  <a:cubicBezTo>
                    <a:pt x="2262" y="4156"/>
                    <a:pt x="2179" y="4251"/>
                    <a:pt x="2072" y="4251"/>
                  </a:cubicBezTo>
                  <a:lnTo>
                    <a:pt x="1179" y="4251"/>
                  </a:lnTo>
                  <a:cubicBezTo>
                    <a:pt x="1095" y="4251"/>
                    <a:pt x="1012" y="4323"/>
                    <a:pt x="1012" y="4406"/>
                  </a:cubicBezTo>
                  <a:cubicBezTo>
                    <a:pt x="1012" y="4501"/>
                    <a:pt x="1095" y="4573"/>
                    <a:pt x="1179" y="4573"/>
                  </a:cubicBezTo>
                  <a:lnTo>
                    <a:pt x="2072" y="4573"/>
                  </a:lnTo>
                  <a:cubicBezTo>
                    <a:pt x="2369" y="4573"/>
                    <a:pt x="2596" y="4335"/>
                    <a:pt x="2596" y="4049"/>
                  </a:cubicBezTo>
                  <a:lnTo>
                    <a:pt x="2596" y="525"/>
                  </a:lnTo>
                  <a:cubicBezTo>
                    <a:pt x="2596" y="239"/>
                    <a:pt x="2357" y="1"/>
                    <a:pt x="2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1575;p66">
              <a:extLst>
                <a:ext uri="{FF2B5EF4-FFF2-40B4-BE49-F238E27FC236}">
                  <a16:creationId xmlns:a16="http://schemas.microsoft.com/office/drawing/2014/main" id="{389F4530-23EF-5235-D4E1-E783D658B003}"/>
                </a:ext>
              </a:extLst>
            </p:cNvPr>
            <p:cNvSpPr/>
            <p:nvPr/>
          </p:nvSpPr>
          <p:spPr>
            <a:xfrm>
              <a:off x="2437585" y="3032404"/>
              <a:ext cx="84092" cy="10655"/>
            </a:xfrm>
            <a:custGeom>
              <a:avLst/>
              <a:gdLst/>
              <a:ahLst/>
              <a:cxnLst/>
              <a:rect l="l" t="t" r="r" b="b"/>
              <a:pathLst>
                <a:path w="2644" h="335" extrusionOk="0">
                  <a:moveTo>
                    <a:pt x="167" y="1"/>
                  </a:moveTo>
                  <a:cubicBezTo>
                    <a:pt x="84" y="1"/>
                    <a:pt x="0" y="84"/>
                    <a:pt x="0" y="168"/>
                  </a:cubicBezTo>
                  <a:cubicBezTo>
                    <a:pt x="0" y="263"/>
                    <a:pt x="84" y="334"/>
                    <a:pt x="167" y="334"/>
                  </a:cubicBezTo>
                  <a:lnTo>
                    <a:pt x="2477" y="334"/>
                  </a:lnTo>
                  <a:cubicBezTo>
                    <a:pt x="2560" y="334"/>
                    <a:pt x="2643" y="263"/>
                    <a:pt x="2643" y="168"/>
                  </a:cubicBezTo>
                  <a:cubicBezTo>
                    <a:pt x="2632" y="84"/>
                    <a:pt x="2560" y="1"/>
                    <a:pt x="2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1576;p66">
              <a:extLst>
                <a:ext uri="{FF2B5EF4-FFF2-40B4-BE49-F238E27FC236}">
                  <a16:creationId xmlns:a16="http://schemas.microsoft.com/office/drawing/2014/main" id="{CB432B81-B42D-F62B-1F5A-3EB16EA94941}"/>
                </a:ext>
              </a:extLst>
            </p:cNvPr>
            <p:cNvSpPr/>
            <p:nvPr/>
          </p:nvSpPr>
          <p:spPr>
            <a:xfrm>
              <a:off x="2427344" y="3055144"/>
              <a:ext cx="94334" cy="10623"/>
            </a:xfrm>
            <a:custGeom>
              <a:avLst/>
              <a:gdLst/>
              <a:ahLst/>
              <a:cxnLst/>
              <a:rect l="l" t="t" r="r" b="b"/>
              <a:pathLst>
                <a:path w="2966" h="334" extrusionOk="0">
                  <a:moveTo>
                    <a:pt x="168" y="0"/>
                  </a:moveTo>
                  <a:cubicBezTo>
                    <a:pt x="72" y="0"/>
                    <a:pt x="1" y="84"/>
                    <a:pt x="1" y="167"/>
                  </a:cubicBezTo>
                  <a:cubicBezTo>
                    <a:pt x="1" y="262"/>
                    <a:pt x="72" y="334"/>
                    <a:pt x="168" y="334"/>
                  </a:cubicBezTo>
                  <a:lnTo>
                    <a:pt x="2799" y="334"/>
                  </a:lnTo>
                  <a:cubicBezTo>
                    <a:pt x="2882" y="334"/>
                    <a:pt x="2965" y="262"/>
                    <a:pt x="2965" y="167"/>
                  </a:cubicBezTo>
                  <a:cubicBezTo>
                    <a:pt x="2954" y="84"/>
                    <a:pt x="2882" y="0"/>
                    <a:pt x="27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1577;p66">
              <a:extLst>
                <a:ext uri="{FF2B5EF4-FFF2-40B4-BE49-F238E27FC236}">
                  <a16:creationId xmlns:a16="http://schemas.microsoft.com/office/drawing/2014/main" id="{8D76BFD9-A9A4-DC0F-CECC-FCECC5151C08}"/>
                </a:ext>
              </a:extLst>
            </p:cNvPr>
            <p:cNvSpPr/>
            <p:nvPr/>
          </p:nvSpPr>
          <p:spPr>
            <a:xfrm>
              <a:off x="2427344" y="3077853"/>
              <a:ext cx="94334" cy="10623"/>
            </a:xfrm>
            <a:custGeom>
              <a:avLst/>
              <a:gdLst/>
              <a:ahLst/>
              <a:cxnLst/>
              <a:rect l="l" t="t" r="r" b="b"/>
              <a:pathLst>
                <a:path w="2966" h="334" extrusionOk="0">
                  <a:moveTo>
                    <a:pt x="168" y="1"/>
                  </a:moveTo>
                  <a:cubicBezTo>
                    <a:pt x="72" y="1"/>
                    <a:pt x="1" y="84"/>
                    <a:pt x="1" y="167"/>
                  </a:cubicBezTo>
                  <a:cubicBezTo>
                    <a:pt x="1" y="263"/>
                    <a:pt x="72" y="334"/>
                    <a:pt x="168" y="334"/>
                  </a:cubicBezTo>
                  <a:lnTo>
                    <a:pt x="2799" y="334"/>
                  </a:lnTo>
                  <a:cubicBezTo>
                    <a:pt x="2882" y="334"/>
                    <a:pt x="2965" y="263"/>
                    <a:pt x="2965" y="167"/>
                  </a:cubicBezTo>
                  <a:cubicBezTo>
                    <a:pt x="2954" y="84"/>
                    <a:pt x="2882" y="1"/>
                    <a:pt x="27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1578;p66">
              <a:extLst>
                <a:ext uri="{FF2B5EF4-FFF2-40B4-BE49-F238E27FC236}">
                  <a16:creationId xmlns:a16="http://schemas.microsoft.com/office/drawing/2014/main" id="{F4010BB5-8FE3-E6C3-5160-D9E543200C3B}"/>
                </a:ext>
              </a:extLst>
            </p:cNvPr>
            <p:cNvSpPr/>
            <p:nvPr/>
          </p:nvSpPr>
          <p:spPr>
            <a:xfrm>
              <a:off x="2427344" y="3100212"/>
              <a:ext cx="94334" cy="10623"/>
            </a:xfrm>
            <a:custGeom>
              <a:avLst/>
              <a:gdLst/>
              <a:ahLst/>
              <a:cxnLst/>
              <a:rect l="l" t="t" r="r" b="b"/>
              <a:pathLst>
                <a:path w="2966" h="334" extrusionOk="0">
                  <a:moveTo>
                    <a:pt x="168" y="0"/>
                  </a:moveTo>
                  <a:cubicBezTo>
                    <a:pt x="72" y="0"/>
                    <a:pt x="1" y="71"/>
                    <a:pt x="1" y="167"/>
                  </a:cubicBezTo>
                  <a:cubicBezTo>
                    <a:pt x="1" y="250"/>
                    <a:pt x="72" y="333"/>
                    <a:pt x="168" y="333"/>
                  </a:cubicBezTo>
                  <a:lnTo>
                    <a:pt x="2799" y="333"/>
                  </a:lnTo>
                  <a:cubicBezTo>
                    <a:pt x="2882" y="333"/>
                    <a:pt x="2965" y="250"/>
                    <a:pt x="2965" y="167"/>
                  </a:cubicBezTo>
                  <a:cubicBezTo>
                    <a:pt x="2965" y="71"/>
                    <a:pt x="2882" y="0"/>
                    <a:pt x="27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1579;p66">
              <a:extLst>
                <a:ext uri="{FF2B5EF4-FFF2-40B4-BE49-F238E27FC236}">
                  <a16:creationId xmlns:a16="http://schemas.microsoft.com/office/drawing/2014/main" id="{19647090-D8A6-09A0-AB67-A1D79A31AE88}"/>
                </a:ext>
              </a:extLst>
            </p:cNvPr>
            <p:cNvSpPr/>
            <p:nvPr/>
          </p:nvSpPr>
          <p:spPr>
            <a:xfrm>
              <a:off x="2427344" y="3122921"/>
              <a:ext cx="94334" cy="10623"/>
            </a:xfrm>
            <a:custGeom>
              <a:avLst/>
              <a:gdLst/>
              <a:ahLst/>
              <a:cxnLst/>
              <a:rect l="l" t="t" r="r" b="b"/>
              <a:pathLst>
                <a:path w="2966" h="334" extrusionOk="0">
                  <a:moveTo>
                    <a:pt x="168" y="0"/>
                  </a:moveTo>
                  <a:cubicBezTo>
                    <a:pt x="72" y="0"/>
                    <a:pt x="1" y="72"/>
                    <a:pt x="1" y="167"/>
                  </a:cubicBezTo>
                  <a:cubicBezTo>
                    <a:pt x="1" y="250"/>
                    <a:pt x="72" y="334"/>
                    <a:pt x="168" y="334"/>
                  </a:cubicBezTo>
                  <a:lnTo>
                    <a:pt x="2799" y="334"/>
                  </a:lnTo>
                  <a:cubicBezTo>
                    <a:pt x="2882" y="334"/>
                    <a:pt x="2965" y="250"/>
                    <a:pt x="2965" y="167"/>
                  </a:cubicBezTo>
                  <a:cubicBezTo>
                    <a:pt x="2954" y="72"/>
                    <a:pt x="2882" y="0"/>
                    <a:pt x="27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1580;p66">
              <a:extLst>
                <a:ext uri="{FF2B5EF4-FFF2-40B4-BE49-F238E27FC236}">
                  <a16:creationId xmlns:a16="http://schemas.microsoft.com/office/drawing/2014/main" id="{4CA03D45-D27E-5408-EFA6-8670EE70D195}"/>
                </a:ext>
              </a:extLst>
            </p:cNvPr>
            <p:cNvSpPr/>
            <p:nvPr/>
          </p:nvSpPr>
          <p:spPr>
            <a:xfrm>
              <a:off x="2427344" y="3145629"/>
              <a:ext cx="94334" cy="10655"/>
            </a:xfrm>
            <a:custGeom>
              <a:avLst/>
              <a:gdLst/>
              <a:ahLst/>
              <a:cxnLst/>
              <a:rect l="l" t="t" r="r" b="b"/>
              <a:pathLst>
                <a:path w="2966" h="335" extrusionOk="0">
                  <a:moveTo>
                    <a:pt x="168" y="1"/>
                  </a:moveTo>
                  <a:cubicBezTo>
                    <a:pt x="72" y="1"/>
                    <a:pt x="1" y="72"/>
                    <a:pt x="1" y="167"/>
                  </a:cubicBezTo>
                  <a:cubicBezTo>
                    <a:pt x="1" y="251"/>
                    <a:pt x="72" y="334"/>
                    <a:pt x="168" y="334"/>
                  </a:cubicBezTo>
                  <a:lnTo>
                    <a:pt x="2799" y="334"/>
                  </a:lnTo>
                  <a:cubicBezTo>
                    <a:pt x="2882" y="334"/>
                    <a:pt x="2965" y="251"/>
                    <a:pt x="2965" y="167"/>
                  </a:cubicBezTo>
                  <a:cubicBezTo>
                    <a:pt x="2954" y="72"/>
                    <a:pt x="2882" y="1"/>
                    <a:pt x="27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1581;p66">
              <a:extLst>
                <a:ext uri="{FF2B5EF4-FFF2-40B4-BE49-F238E27FC236}">
                  <a16:creationId xmlns:a16="http://schemas.microsoft.com/office/drawing/2014/main" id="{D4D044FA-F029-00C5-461B-629035E03F7C}"/>
                </a:ext>
              </a:extLst>
            </p:cNvPr>
            <p:cNvSpPr/>
            <p:nvPr/>
          </p:nvSpPr>
          <p:spPr>
            <a:xfrm>
              <a:off x="2427344" y="3167988"/>
              <a:ext cx="68953" cy="10241"/>
            </a:xfrm>
            <a:custGeom>
              <a:avLst/>
              <a:gdLst/>
              <a:ahLst/>
              <a:cxnLst/>
              <a:rect l="l" t="t" r="r" b="b"/>
              <a:pathLst>
                <a:path w="2168" h="322" extrusionOk="0">
                  <a:moveTo>
                    <a:pt x="168" y="0"/>
                  </a:moveTo>
                  <a:cubicBezTo>
                    <a:pt x="72" y="0"/>
                    <a:pt x="1" y="72"/>
                    <a:pt x="1" y="167"/>
                  </a:cubicBezTo>
                  <a:cubicBezTo>
                    <a:pt x="1" y="250"/>
                    <a:pt x="72" y="322"/>
                    <a:pt x="168" y="322"/>
                  </a:cubicBezTo>
                  <a:lnTo>
                    <a:pt x="1989" y="322"/>
                  </a:lnTo>
                  <a:cubicBezTo>
                    <a:pt x="2084" y="322"/>
                    <a:pt x="2156" y="250"/>
                    <a:pt x="2156" y="167"/>
                  </a:cubicBezTo>
                  <a:cubicBezTo>
                    <a:pt x="2168" y="72"/>
                    <a:pt x="2096" y="0"/>
                    <a:pt x="19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1582;p66">
              <a:extLst>
                <a:ext uri="{FF2B5EF4-FFF2-40B4-BE49-F238E27FC236}">
                  <a16:creationId xmlns:a16="http://schemas.microsoft.com/office/drawing/2014/main" id="{6D274890-553A-5CE2-5AF5-61084B9D8BDF}"/>
                </a:ext>
              </a:extLst>
            </p:cNvPr>
            <p:cNvSpPr/>
            <p:nvPr/>
          </p:nvSpPr>
          <p:spPr>
            <a:xfrm>
              <a:off x="2323214" y="3050882"/>
              <a:ext cx="66695" cy="69780"/>
            </a:xfrm>
            <a:custGeom>
              <a:avLst/>
              <a:gdLst/>
              <a:ahLst/>
              <a:cxnLst/>
              <a:rect l="l" t="t" r="r" b="b"/>
              <a:pathLst>
                <a:path w="2097" h="2194" extrusionOk="0">
                  <a:moveTo>
                    <a:pt x="715" y="408"/>
                  </a:moveTo>
                  <a:lnTo>
                    <a:pt x="715" y="527"/>
                  </a:lnTo>
                  <a:cubicBezTo>
                    <a:pt x="715" y="1075"/>
                    <a:pt x="1120" y="1527"/>
                    <a:pt x="1632" y="1611"/>
                  </a:cubicBezTo>
                  <a:cubicBezTo>
                    <a:pt x="1477" y="1742"/>
                    <a:pt x="1275" y="1837"/>
                    <a:pt x="1072" y="1837"/>
                  </a:cubicBezTo>
                  <a:cubicBezTo>
                    <a:pt x="655" y="1837"/>
                    <a:pt x="310" y="1492"/>
                    <a:pt x="310" y="1075"/>
                  </a:cubicBezTo>
                  <a:cubicBezTo>
                    <a:pt x="310" y="789"/>
                    <a:pt x="477" y="539"/>
                    <a:pt x="715" y="408"/>
                  </a:cubicBezTo>
                  <a:close/>
                  <a:moveTo>
                    <a:pt x="960" y="0"/>
                  </a:moveTo>
                  <a:cubicBezTo>
                    <a:pt x="950" y="0"/>
                    <a:pt x="939" y="1"/>
                    <a:pt x="929" y="3"/>
                  </a:cubicBezTo>
                  <a:cubicBezTo>
                    <a:pt x="394" y="75"/>
                    <a:pt x="1" y="539"/>
                    <a:pt x="1" y="1087"/>
                  </a:cubicBezTo>
                  <a:cubicBezTo>
                    <a:pt x="1" y="1694"/>
                    <a:pt x="489" y="2194"/>
                    <a:pt x="1096" y="2194"/>
                  </a:cubicBezTo>
                  <a:cubicBezTo>
                    <a:pt x="1525" y="2194"/>
                    <a:pt x="1929" y="1932"/>
                    <a:pt x="2096" y="1539"/>
                  </a:cubicBezTo>
                  <a:cubicBezTo>
                    <a:pt x="2096" y="1444"/>
                    <a:pt x="2084" y="1384"/>
                    <a:pt x="2048" y="1337"/>
                  </a:cubicBezTo>
                  <a:cubicBezTo>
                    <a:pt x="2030" y="1309"/>
                    <a:pt x="1990" y="1281"/>
                    <a:pt x="1945" y="1281"/>
                  </a:cubicBezTo>
                  <a:cubicBezTo>
                    <a:pt x="1932" y="1281"/>
                    <a:pt x="1919" y="1284"/>
                    <a:pt x="1906" y="1289"/>
                  </a:cubicBezTo>
                  <a:lnTo>
                    <a:pt x="1798" y="1289"/>
                  </a:lnTo>
                  <a:cubicBezTo>
                    <a:pt x="1382" y="1289"/>
                    <a:pt x="1036" y="944"/>
                    <a:pt x="1036" y="527"/>
                  </a:cubicBezTo>
                  <a:cubicBezTo>
                    <a:pt x="1036" y="420"/>
                    <a:pt x="1060" y="313"/>
                    <a:pt x="1096" y="229"/>
                  </a:cubicBezTo>
                  <a:cubicBezTo>
                    <a:pt x="1132" y="170"/>
                    <a:pt x="1120" y="110"/>
                    <a:pt x="1084" y="63"/>
                  </a:cubicBezTo>
                  <a:cubicBezTo>
                    <a:pt x="1054" y="23"/>
                    <a:pt x="1009" y="0"/>
                    <a:pt x="9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 name="Google Shape;12437;p68">
            <a:extLst>
              <a:ext uri="{FF2B5EF4-FFF2-40B4-BE49-F238E27FC236}">
                <a16:creationId xmlns:a16="http://schemas.microsoft.com/office/drawing/2014/main" id="{7CA51675-381A-D5EF-A7FB-5FEB4FB5B45D}"/>
              </a:ext>
            </a:extLst>
          </p:cNvPr>
          <p:cNvGrpSpPr/>
          <p:nvPr/>
        </p:nvGrpSpPr>
        <p:grpSpPr>
          <a:xfrm>
            <a:off x="2304197" y="-3071340"/>
            <a:ext cx="673921" cy="669969"/>
            <a:chOff x="4667216" y="2915382"/>
            <a:chExt cx="320273" cy="318395"/>
          </a:xfrm>
          <a:solidFill>
            <a:schemeClr val="bg2"/>
          </a:solidFill>
        </p:grpSpPr>
        <p:sp>
          <p:nvSpPr>
            <p:cNvPr id="182" name="Google Shape;12438;p68">
              <a:extLst>
                <a:ext uri="{FF2B5EF4-FFF2-40B4-BE49-F238E27FC236}">
                  <a16:creationId xmlns:a16="http://schemas.microsoft.com/office/drawing/2014/main" id="{4E7E183C-3EC0-2E2F-A9E2-FC3F325DD595}"/>
                </a:ext>
              </a:extLst>
            </p:cNvPr>
            <p:cNvSpPr/>
            <p:nvPr/>
          </p:nvSpPr>
          <p:spPr>
            <a:xfrm>
              <a:off x="4686154" y="2938140"/>
              <a:ext cx="166789" cy="163734"/>
            </a:xfrm>
            <a:custGeom>
              <a:avLst/>
              <a:gdLst/>
              <a:ahLst/>
              <a:cxnLst/>
              <a:rect l="l" t="t" r="r" b="b"/>
              <a:pathLst>
                <a:path w="5240" h="5144" extrusionOk="0">
                  <a:moveTo>
                    <a:pt x="2668" y="0"/>
                  </a:moveTo>
                  <a:cubicBezTo>
                    <a:pt x="2013" y="0"/>
                    <a:pt x="1358" y="250"/>
                    <a:pt x="858" y="750"/>
                  </a:cubicBezTo>
                  <a:cubicBezTo>
                    <a:pt x="620" y="989"/>
                    <a:pt x="429" y="1286"/>
                    <a:pt x="298" y="1608"/>
                  </a:cubicBezTo>
                  <a:cubicBezTo>
                    <a:pt x="263" y="1679"/>
                    <a:pt x="298" y="1762"/>
                    <a:pt x="370" y="1798"/>
                  </a:cubicBezTo>
                  <a:cubicBezTo>
                    <a:pt x="388" y="1804"/>
                    <a:pt x="407" y="1807"/>
                    <a:pt x="426" y="1807"/>
                  </a:cubicBezTo>
                  <a:cubicBezTo>
                    <a:pt x="484" y="1807"/>
                    <a:pt x="542" y="1780"/>
                    <a:pt x="560" y="1727"/>
                  </a:cubicBezTo>
                  <a:cubicBezTo>
                    <a:pt x="679" y="1441"/>
                    <a:pt x="846" y="1191"/>
                    <a:pt x="1060" y="977"/>
                  </a:cubicBezTo>
                  <a:cubicBezTo>
                    <a:pt x="1495" y="536"/>
                    <a:pt x="2075" y="316"/>
                    <a:pt x="2656" y="316"/>
                  </a:cubicBezTo>
                  <a:cubicBezTo>
                    <a:pt x="3236" y="316"/>
                    <a:pt x="3817" y="536"/>
                    <a:pt x="4251" y="977"/>
                  </a:cubicBezTo>
                  <a:cubicBezTo>
                    <a:pt x="4692" y="1405"/>
                    <a:pt x="4930" y="1977"/>
                    <a:pt x="4930" y="2584"/>
                  </a:cubicBezTo>
                  <a:cubicBezTo>
                    <a:pt x="4930" y="3191"/>
                    <a:pt x="4692" y="3763"/>
                    <a:pt x="4251" y="4191"/>
                  </a:cubicBezTo>
                  <a:cubicBezTo>
                    <a:pt x="3823" y="4620"/>
                    <a:pt x="3263" y="4858"/>
                    <a:pt x="2644" y="4858"/>
                  </a:cubicBezTo>
                  <a:cubicBezTo>
                    <a:pt x="2037" y="4858"/>
                    <a:pt x="1477" y="4620"/>
                    <a:pt x="1037" y="4191"/>
                  </a:cubicBezTo>
                  <a:cubicBezTo>
                    <a:pt x="536" y="3679"/>
                    <a:pt x="298" y="2989"/>
                    <a:pt x="405" y="2274"/>
                  </a:cubicBezTo>
                  <a:cubicBezTo>
                    <a:pt x="417" y="2191"/>
                    <a:pt x="358" y="2120"/>
                    <a:pt x="286" y="2108"/>
                  </a:cubicBezTo>
                  <a:cubicBezTo>
                    <a:pt x="279" y="2107"/>
                    <a:pt x="272" y="2106"/>
                    <a:pt x="265" y="2106"/>
                  </a:cubicBezTo>
                  <a:cubicBezTo>
                    <a:pt x="191" y="2106"/>
                    <a:pt x="131" y="2162"/>
                    <a:pt x="120" y="2227"/>
                  </a:cubicBezTo>
                  <a:cubicBezTo>
                    <a:pt x="1" y="3024"/>
                    <a:pt x="263" y="3822"/>
                    <a:pt x="846" y="4394"/>
                  </a:cubicBezTo>
                  <a:cubicBezTo>
                    <a:pt x="1334" y="4894"/>
                    <a:pt x="1977" y="5144"/>
                    <a:pt x="2668" y="5144"/>
                  </a:cubicBezTo>
                  <a:cubicBezTo>
                    <a:pt x="3346" y="5144"/>
                    <a:pt x="3989" y="4870"/>
                    <a:pt x="4477" y="4394"/>
                  </a:cubicBezTo>
                  <a:cubicBezTo>
                    <a:pt x="4966" y="3906"/>
                    <a:pt x="5228" y="3263"/>
                    <a:pt x="5228" y="2584"/>
                  </a:cubicBezTo>
                  <a:cubicBezTo>
                    <a:pt x="5239" y="1870"/>
                    <a:pt x="4966" y="1227"/>
                    <a:pt x="4477" y="750"/>
                  </a:cubicBezTo>
                  <a:cubicBezTo>
                    <a:pt x="3977" y="250"/>
                    <a:pt x="3323" y="0"/>
                    <a:pt x="26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2439;p68">
              <a:extLst>
                <a:ext uri="{FF2B5EF4-FFF2-40B4-BE49-F238E27FC236}">
                  <a16:creationId xmlns:a16="http://schemas.microsoft.com/office/drawing/2014/main" id="{4DC2F5B9-E994-CB36-DCF8-6167A6210324}"/>
                </a:ext>
              </a:extLst>
            </p:cNvPr>
            <p:cNvSpPr/>
            <p:nvPr/>
          </p:nvSpPr>
          <p:spPr>
            <a:xfrm>
              <a:off x="4667216" y="2915382"/>
              <a:ext cx="320273" cy="318395"/>
            </a:xfrm>
            <a:custGeom>
              <a:avLst/>
              <a:gdLst/>
              <a:ahLst/>
              <a:cxnLst/>
              <a:rect l="l" t="t" r="r" b="b"/>
              <a:pathLst>
                <a:path w="10062" h="10003" extrusionOk="0">
                  <a:moveTo>
                    <a:pt x="5668" y="5502"/>
                  </a:moveTo>
                  <a:lnTo>
                    <a:pt x="5977" y="5811"/>
                  </a:lnTo>
                  <a:lnTo>
                    <a:pt x="5799" y="5990"/>
                  </a:lnTo>
                  <a:lnTo>
                    <a:pt x="5489" y="5680"/>
                  </a:lnTo>
                  <a:lnTo>
                    <a:pt x="5584" y="5585"/>
                  </a:lnTo>
                  <a:lnTo>
                    <a:pt x="5668" y="5502"/>
                  </a:lnTo>
                  <a:close/>
                  <a:moveTo>
                    <a:pt x="8347" y="7597"/>
                  </a:moveTo>
                  <a:lnTo>
                    <a:pt x="8501" y="7752"/>
                  </a:lnTo>
                  <a:lnTo>
                    <a:pt x="7739" y="8502"/>
                  </a:lnTo>
                  <a:lnTo>
                    <a:pt x="7585" y="8359"/>
                  </a:lnTo>
                  <a:lnTo>
                    <a:pt x="8347" y="7597"/>
                  </a:lnTo>
                  <a:close/>
                  <a:moveTo>
                    <a:pt x="8704" y="7954"/>
                  </a:moveTo>
                  <a:lnTo>
                    <a:pt x="8894" y="8157"/>
                  </a:lnTo>
                  <a:lnTo>
                    <a:pt x="8132" y="8907"/>
                  </a:lnTo>
                  <a:lnTo>
                    <a:pt x="7989" y="8764"/>
                  </a:lnTo>
                  <a:lnTo>
                    <a:pt x="7942" y="8716"/>
                  </a:lnTo>
                  <a:lnTo>
                    <a:pt x="8704" y="7954"/>
                  </a:lnTo>
                  <a:close/>
                  <a:moveTo>
                    <a:pt x="9097" y="8359"/>
                  </a:moveTo>
                  <a:lnTo>
                    <a:pt x="9621" y="8895"/>
                  </a:lnTo>
                  <a:cubicBezTo>
                    <a:pt x="9728" y="8966"/>
                    <a:pt x="9728" y="9121"/>
                    <a:pt x="9644" y="9228"/>
                  </a:cubicBezTo>
                  <a:lnTo>
                    <a:pt x="9216" y="9657"/>
                  </a:lnTo>
                  <a:cubicBezTo>
                    <a:pt x="9168" y="9699"/>
                    <a:pt x="9109" y="9719"/>
                    <a:pt x="9048" y="9719"/>
                  </a:cubicBezTo>
                  <a:cubicBezTo>
                    <a:pt x="8987" y="9719"/>
                    <a:pt x="8924" y="9699"/>
                    <a:pt x="8871" y="9657"/>
                  </a:cubicBezTo>
                  <a:lnTo>
                    <a:pt x="8335" y="9121"/>
                  </a:lnTo>
                  <a:lnTo>
                    <a:pt x="9097" y="8359"/>
                  </a:lnTo>
                  <a:close/>
                  <a:moveTo>
                    <a:pt x="3282" y="1"/>
                  </a:moveTo>
                  <a:cubicBezTo>
                    <a:pt x="2441" y="1"/>
                    <a:pt x="1602" y="322"/>
                    <a:pt x="965" y="965"/>
                  </a:cubicBezTo>
                  <a:cubicBezTo>
                    <a:pt x="334" y="1584"/>
                    <a:pt x="0" y="2406"/>
                    <a:pt x="0" y="3287"/>
                  </a:cubicBezTo>
                  <a:cubicBezTo>
                    <a:pt x="0" y="4156"/>
                    <a:pt x="334" y="4978"/>
                    <a:pt x="965" y="5609"/>
                  </a:cubicBezTo>
                  <a:cubicBezTo>
                    <a:pt x="1608" y="6240"/>
                    <a:pt x="2441" y="6573"/>
                    <a:pt x="3286" y="6573"/>
                  </a:cubicBezTo>
                  <a:cubicBezTo>
                    <a:pt x="3989" y="6573"/>
                    <a:pt x="4703" y="6347"/>
                    <a:pt x="5275" y="5883"/>
                  </a:cubicBezTo>
                  <a:lnTo>
                    <a:pt x="5608" y="6216"/>
                  </a:lnTo>
                  <a:cubicBezTo>
                    <a:pt x="5477" y="6418"/>
                    <a:pt x="5501" y="6692"/>
                    <a:pt x="5680" y="6871"/>
                  </a:cubicBezTo>
                  <a:lnTo>
                    <a:pt x="6370" y="7561"/>
                  </a:lnTo>
                  <a:cubicBezTo>
                    <a:pt x="6400" y="7585"/>
                    <a:pt x="6436" y="7597"/>
                    <a:pt x="6471" y="7597"/>
                  </a:cubicBezTo>
                  <a:cubicBezTo>
                    <a:pt x="6507" y="7597"/>
                    <a:pt x="6543" y="7585"/>
                    <a:pt x="6573" y="7561"/>
                  </a:cubicBezTo>
                  <a:cubicBezTo>
                    <a:pt x="6632" y="7502"/>
                    <a:pt x="6632" y="7407"/>
                    <a:pt x="6573" y="7347"/>
                  </a:cubicBezTo>
                  <a:lnTo>
                    <a:pt x="5894" y="6668"/>
                  </a:lnTo>
                  <a:cubicBezTo>
                    <a:pt x="5799" y="6573"/>
                    <a:pt x="5799" y="6418"/>
                    <a:pt x="5894" y="6323"/>
                  </a:cubicBezTo>
                  <a:lnTo>
                    <a:pt x="6323" y="5895"/>
                  </a:lnTo>
                  <a:cubicBezTo>
                    <a:pt x="6370" y="5847"/>
                    <a:pt x="6430" y="5811"/>
                    <a:pt x="6489" y="5811"/>
                  </a:cubicBezTo>
                  <a:cubicBezTo>
                    <a:pt x="6549" y="5811"/>
                    <a:pt x="6608" y="5847"/>
                    <a:pt x="6644" y="5895"/>
                  </a:cubicBezTo>
                  <a:lnTo>
                    <a:pt x="8156" y="7395"/>
                  </a:lnTo>
                  <a:lnTo>
                    <a:pt x="7394" y="8157"/>
                  </a:lnTo>
                  <a:lnTo>
                    <a:pt x="6966" y="7716"/>
                  </a:lnTo>
                  <a:cubicBezTo>
                    <a:pt x="6936" y="7686"/>
                    <a:pt x="6897" y="7672"/>
                    <a:pt x="6858" y="7672"/>
                  </a:cubicBezTo>
                  <a:cubicBezTo>
                    <a:pt x="6820" y="7672"/>
                    <a:pt x="6781" y="7686"/>
                    <a:pt x="6751" y="7716"/>
                  </a:cubicBezTo>
                  <a:cubicBezTo>
                    <a:pt x="6692" y="7776"/>
                    <a:pt x="6692" y="7871"/>
                    <a:pt x="6751" y="7930"/>
                  </a:cubicBezTo>
                  <a:lnTo>
                    <a:pt x="8668" y="9847"/>
                  </a:lnTo>
                  <a:cubicBezTo>
                    <a:pt x="8775" y="9955"/>
                    <a:pt x="8906" y="10002"/>
                    <a:pt x="9049" y="10002"/>
                  </a:cubicBezTo>
                  <a:cubicBezTo>
                    <a:pt x="9180" y="10002"/>
                    <a:pt x="9311" y="9955"/>
                    <a:pt x="9418" y="9847"/>
                  </a:cubicBezTo>
                  <a:lnTo>
                    <a:pt x="9847" y="9419"/>
                  </a:lnTo>
                  <a:cubicBezTo>
                    <a:pt x="10061" y="9228"/>
                    <a:pt x="10061" y="8883"/>
                    <a:pt x="9847" y="8669"/>
                  </a:cubicBezTo>
                  <a:lnTo>
                    <a:pt x="6858" y="5680"/>
                  </a:lnTo>
                  <a:cubicBezTo>
                    <a:pt x="6751" y="5573"/>
                    <a:pt x="6620" y="5525"/>
                    <a:pt x="6489" y="5525"/>
                  </a:cubicBezTo>
                  <a:cubicBezTo>
                    <a:pt x="6382" y="5525"/>
                    <a:pt x="6299" y="5561"/>
                    <a:pt x="6204" y="5609"/>
                  </a:cubicBezTo>
                  <a:lnTo>
                    <a:pt x="5870" y="5275"/>
                  </a:lnTo>
                  <a:cubicBezTo>
                    <a:pt x="6144" y="4930"/>
                    <a:pt x="6334" y="4537"/>
                    <a:pt x="6454" y="4097"/>
                  </a:cubicBezTo>
                  <a:cubicBezTo>
                    <a:pt x="6465" y="4025"/>
                    <a:pt x="6430" y="3942"/>
                    <a:pt x="6346" y="3918"/>
                  </a:cubicBezTo>
                  <a:cubicBezTo>
                    <a:pt x="6339" y="3917"/>
                    <a:pt x="6332" y="3916"/>
                    <a:pt x="6324" y="3916"/>
                  </a:cubicBezTo>
                  <a:cubicBezTo>
                    <a:pt x="6258" y="3916"/>
                    <a:pt x="6189" y="3961"/>
                    <a:pt x="6168" y="4025"/>
                  </a:cubicBezTo>
                  <a:cubicBezTo>
                    <a:pt x="6037" y="4537"/>
                    <a:pt x="5775" y="5013"/>
                    <a:pt x="5394" y="5383"/>
                  </a:cubicBezTo>
                  <a:cubicBezTo>
                    <a:pt x="4816" y="5960"/>
                    <a:pt x="4051" y="6249"/>
                    <a:pt x="3285" y="6249"/>
                  </a:cubicBezTo>
                  <a:cubicBezTo>
                    <a:pt x="2519" y="6249"/>
                    <a:pt x="1751" y="5960"/>
                    <a:pt x="1167" y="5383"/>
                  </a:cubicBezTo>
                  <a:cubicBezTo>
                    <a:pt x="608" y="4823"/>
                    <a:pt x="298" y="4073"/>
                    <a:pt x="298" y="3263"/>
                  </a:cubicBezTo>
                  <a:cubicBezTo>
                    <a:pt x="298" y="2466"/>
                    <a:pt x="608" y="1715"/>
                    <a:pt x="1167" y="1156"/>
                  </a:cubicBezTo>
                  <a:cubicBezTo>
                    <a:pt x="1751" y="572"/>
                    <a:pt x="2519" y="281"/>
                    <a:pt x="3285" y="281"/>
                  </a:cubicBezTo>
                  <a:cubicBezTo>
                    <a:pt x="4051" y="281"/>
                    <a:pt x="4816" y="572"/>
                    <a:pt x="5394" y="1156"/>
                  </a:cubicBezTo>
                  <a:cubicBezTo>
                    <a:pt x="6013" y="1763"/>
                    <a:pt x="6323" y="2608"/>
                    <a:pt x="6263" y="3478"/>
                  </a:cubicBezTo>
                  <a:cubicBezTo>
                    <a:pt x="6263" y="3549"/>
                    <a:pt x="6323" y="3620"/>
                    <a:pt x="6394" y="3644"/>
                  </a:cubicBezTo>
                  <a:cubicBezTo>
                    <a:pt x="6465" y="3644"/>
                    <a:pt x="6549" y="3585"/>
                    <a:pt x="6561" y="3501"/>
                  </a:cubicBezTo>
                  <a:cubicBezTo>
                    <a:pt x="6620" y="2549"/>
                    <a:pt x="6275" y="1632"/>
                    <a:pt x="5608" y="965"/>
                  </a:cubicBezTo>
                  <a:cubicBezTo>
                    <a:pt x="4965" y="322"/>
                    <a:pt x="4123" y="1"/>
                    <a:pt x="32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2440;p68">
              <a:extLst>
                <a:ext uri="{FF2B5EF4-FFF2-40B4-BE49-F238E27FC236}">
                  <a16:creationId xmlns:a16="http://schemas.microsoft.com/office/drawing/2014/main" id="{4D9E84D9-7627-4DA3-B13E-C1A30A55A50A}"/>
                </a:ext>
              </a:extLst>
            </p:cNvPr>
            <p:cNvSpPr/>
            <p:nvPr/>
          </p:nvSpPr>
          <p:spPr>
            <a:xfrm>
              <a:off x="4733899" y="2960772"/>
              <a:ext cx="75469" cy="86546"/>
            </a:xfrm>
            <a:custGeom>
              <a:avLst/>
              <a:gdLst/>
              <a:ahLst/>
              <a:cxnLst/>
              <a:rect l="l" t="t" r="r" b="b"/>
              <a:pathLst>
                <a:path w="2371" h="2719" extrusionOk="0">
                  <a:moveTo>
                    <a:pt x="1218" y="276"/>
                  </a:moveTo>
                  <a:cubicBezTo>
                    <a:pt x="1233" y="276"/>
                    <a:pt x="1248" y="277"/>
                    <a:pt x="1263" y="278"/>
                  </a:cubicBezTo>
                  <a:cubicBezTo>
                    <a:pt x="1703" y="313"/>
                    <a:pt x="2061" y="647"/>
                    <a:pt x="2084" y="1099"/>
                  </a:cubicBezTo>
                  <a:cubicBezTo>
                    <a:pt x="2073" y="1456"/>
                    <a:pt x="1858" y="1802"/>
                    <a:pt x="1537" y="1944"/>
                  </a:cubicBezTo>
                  <a:cubicBezTo>
                    <a:pt x="1430" y="1992"/>
                    <a:pt x="1370" y="2099"/>
                    <a:pt x="1370" y="2218"/>
                  </a:cubicBezTo>
                  <a:cubicBezTo>
                    <a:pt x="1370" y="2313"/>
                    <a:pt x="1275" y="2409"/>
                    <a:pt x="1180" y="2409"/>
                  </a:cubicBezTo>
                  <a:cubicBezTo>
                    <a:pt x="1072" y="2409"/>
                    <a:pt x="989" y="2313"/>
                    <a:pt x="989" y="2218"/>
                  </a:cubicBezTo>
                  <a:cubicBezTo>
                    <a:pt x="989" y="1944"/>
                    <a:pt x="1132" y="1694"/>
                    <a:pt x="1382" y="1587"/>
                  </a:cubicBezTo>
                  <a:cubicBezTo>
                    <a:pt x="1561" y="1504"/>
                    <a:pt x="1680" y="1325"/>
                    <a:pt x="1668" y="1111"/>
                  </a:cubicBezTo>
                  <a:cubicBezTo>
                    <a:pt x="1656" y="873"/>
                    <a:pt x="1465" y="682"/>
                    <a:pt x="1227" y="670"/>
                  </a:cubicBezTo>
                  <a:lnTo>
                    <a:pt x="1191" y="670"/>
                  </a:lnTo>
                  <a:cubicBezTo>
                    <a:pt x="1072" y="670"/>
                    <a:pt x="953" y="706"/>
                    <a:pt x="870" y="801"/>
                  </a:cubicBezTo>
                  <a:cubicBezTo>
                    <a:pt x="763" y="885"/>
                    <a:pt x="715" y="1028"/>
                    <a:pt x="715" y="1159"/>
                  </a:cubicBezTo>
                  <a:cubicBezTo>
                    <a:pt x="715" y="1266"/>
                    <a:pt x="632" y="1349"/>
                    <a:pt x="525" y="1349"/>
                  </a:cubicBezTo>
                  <a:cubicBezTo>
                    <a:pt x="418" y="1349"/>
                    <a:pt x="334" y="1266"/>
                    <a:pt x="334" y="1159"/>
                  </a:cubicBezTo>
                  <a:cubicBezTo>
                    <a:pt x="334" y="920"/>
                    <a:pt x="429" y="682"/>
                    <a:pt x="608" y="516"/>
                  </a:cubicBezTo>
                  <a:cubicBezTo>
                    <a:pt x="775" y="359"/>
                    <a:pt x="995" y="276"/>
                    <a:pt x="1218" y="276"/>
                  </a:cubicBezTo>
                  <a:close/>
                  <a:moveTo>
                    <a:pt x="1163" y="0"/>
                  </a:moveTo>
                  <a:cubicBezTo>
                    <a:pt x="872" y="0"/>
                    <a:pt x="586" y="108"/>
                    <a:pt x="370" y="313"/>
                  </a:cubicBezTo>
                  <a:cubicBezTo>
                    <a:pt x="132" y="539"/>
                    <a:pt x="1" y="849"/>
                    <a:pt x="1" y="1159"/>
                  </a:cubicBezTo>
                  <a:cubicBezTo>
                    <a:pt x="1" y="1432"/>
                    <a:pt x="227" y="1647"/>
                    <a:pt x="489" y="1647"/>
                  </a:cubicBezTo>
                  <a:cubicBezTo>
                    <a:pt x="763" y="1647"/>
                    <a:pt x="989" y="1432"/>
                    <a:pt x="989" y="1159"/>
                  </a:cubicBezTo>
                  <a:cubicBezTo>
                    <a:pt x="989" y="1099"/>
                    <a:pt x="1001" y="1051"/>
                    <a:pt x="1049" y="1028"/>
                  </a:cubicBezTo>
                  <a:cubicBezTo>
                    <a:pt x="1078" y="998"/>
                    <a:pt x="1115" y="977"/>
                    <a:pt x="1161" y="977"/>
                  </a:cubicBezTo>
                  <a:cubicBezTo>
                    <a:pt x="1171" y="977"/>
                    <a:pt x="1181" y="978"/>
                    <a:pt x="1191" y="980"/>
                  </a:cubicBezTo>
                  <a:cubicBezTo>
                    <a:pt x="1287" y="980"/>
                    <a:pt x="1358" y="1075"/>
                    <a:pt x="1370" y="1159"/>
                  </a:cubicBezTo>
                  <a:cubicBezTo>
                    <a:pt x="1370" y="1230"/>
                    <a:pt x="1322" y="1313"/>
                    <a:pt x="1263" y="1337"/>
                  </a:cubicBezTo>
                  <a:cubicBezTo>
                    <a:pt x="930" y="1504"/>
                    <a:pt x="703" y="1849"/>
                    <a:pt x="703" y="2230"/>
                  </a:cubicBezTo>
                  <a:cubicBezTo>
                    <a:pt x="703" y="2504"/>
                    <a:pt x="930" y="2718"/>
                    <a:pt x="1191" y="2718"/>
                  </a:cubicBezTo>
                  <a:cubicBezTo>
                    <a:pt x="1465" y="2718"/>
                    <a:pt x="1680" y="2504"/>
                    <a:pt x="1680" y="2230"/>
                  </a:cubicBezTo>
                  <a:lnTo>
                    <a:pt x="1680" y="2218"/>
                  </a:lnTo>
                  <a:cubicBezTo>
                    <a:pt x="2096" y="2004"/>
                    <a:pt x="2370" y="1563"/>
                    <a:pt x="2334" y="1087"/>
                  </a:cubicBezTo>
                  <a:cubicBezTo>
                    <a:pt x="2311" y="504"/>
                    <a:pt x="1834" y="27"/>
                    <a:pt x="1251" y="4"/>
                  </a:cubicBezTo>
                  <a:cubicBezTo>
                    <a:pt x="1222" y="1"/>
                    <a:pt x="1192" y="0"/>
                    <a:pt x="11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2441;p68">
              <a:extLst>
                <a:ext uri="{FF2B5EF4-FFF2-40B4-BE49-F238E27FC236}">
                  <a16:creationId xmlns:a16="http://schemas.microsoft.com/office/drawing/2014/main" id="{223AAEE1-70C5-6A49-6465-CF15EEBD0071}"/>
                </a:ext>
              </a:extLst>
            </p:cNvPr>
            <p:cNvSpPr/>
            <p:nvPr/>
          </p:nvSpPr>
          <p:spPr>
            <a:xfrm>
              <a:off x="4755894" y="3048431"/>
              <a:ext cx="31098" cy="32244"/>
            </a:xfrm>
            <a:custGeom>
              <a:avLst/>
              <a:gdLst/>
              <a:ahLst/>
              <a:cxnLst/>
              <a:rect l="l" t="t" r="r" b="b"/>
              <a:pathLst>
                <a:path w="977" h="1013" extrusionOk="0">
                  <a:moveTo>
                    <a:pt x="489" y="298"/>
                  </a:moveTo>
                  <a:cubicBezTo>
                    <a:pt x="596" y="298"/>
                    <a:pt x="679" y="381"/>
                    <a:pt x="679" y="488"/>
                  </a:cubicBezTo>
                  <a:lnTo>
                    <a:pt x="679" y="500"/>
                  </a:lnTo>
                  <a:cubicBezTo>
                    <a:pt x="679" y="607"/>
                    <a:pt x="596" y="702"/>
                    <a:pt x="489" y="702"/>
                  </a:cubicBezTo>
                  <a:cubicBezTo>
                    <a:pt x="381" y="702"/>
                    <a:pt x="298" y="607"/>
                    <a:pt x="298" y="500"/>
                  </a:cubicBezTo>
                  <a:lnTo>
                    <a:pt x="298" y="488"/>
                  </a:lnTo>
                  <a:cubicBezTo>
                    <a:pt x="298" y="381"/>
                    <a:pt x="381" y="298"/>
                    <a:pt x="489" y="298"/>
                  </a:cubicBezTo>
                  <a:close/>
                  <a:moveTo>
                    <a:pt x="489" y="0"/>
                  </a:moveTo>
                  <a:cubicBezTo>
                    <a:pt x="215" y="0"/>
                    <a:pt x="0" y="226"/>
                    <a:pt x="0" y="488"/>
                  </a:cubicBezTo>
                  <a:lnTo>
                    <a:pt x="0" y="524"/>
                  </a:lnTo>
                  <a:cubicBezTo>
                    <a:pt x="0" y="786"/>
                    <a:pt x="215" y="1012"/>
                    <a:pt x="489" y="1012"/>
                  </a:cubicBezTo>
                  <a:cubicBezTo>
                    <a:pt x="751" y="1012"/>
                    <a:pt x="977" y="786"/>
                    <a:pt x="977" y="524"/>
                  </a:cubicBezTo>
                  <a:lnTo>
                    <a:pt x="977" y="488"/>
                  </a:lnTo>
                  <a:cubicBezTo>
                    <a:pt x="977" y="226"/>
                    <a:pt x="751" y="0"/>
                    <a:pt x="4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83488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theme/theme1.xml><?xml version="1.0" encoding="utf-8"?>
<a:theme xmlns:a="http://schemas.openxmlformats.org/drawingml/2006/main" name=" Website Migration Project Proposal by Slidesgo">
  <a:themeElements>
    <a:clrScheme name="Simple Light">
      <a:dk1>
        <a:srgbClr val="4834D4"/>
      </a:dk1>
      <a:lt1>
        <a:srgbClr val="EAF2FA"/>
      </a:lt1>
      <a:dk2>
        <a:srgbClr val="EA4EE3"/>
      </a:dk2>
      <a:lt2>
        <a:srgbClr val="FFE8F5"/>
      </a:lt2>
      <a:accent1>
        <a:srgbClr val="F9CA24"/>
      </a:accent1>
      <a:accent2>
        <a:srgbClr val="FFFFFF"/>
      </a:accent2>
      <a:accent3>
        <a:srgbClr val="FFFFFF"/>
      </a:accent3>
      <a:accent4>
        <a:srgbClr val="FFFFFF"/>
      </a:accent4>
      <a:accent5>
        <a:srgbClr val="FFFFFF"/>
      </a:accent5>
      <a:accent6>
        <a:srgbClr val="FFFFFF"/>
      </a:accent6>
      <a:hlink>
        <a:srgbClr val="4834D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698</TotalTime>
  <Words>2036</Words>
  <Application>Microsoft Macintosh PowerPoint</Application>
  <PresentationFormat>On-screen Show (16:9)</PresentationFormat>
  <Paragraphs>198</Paragraphs>
  <Slides>24</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Anaheim</vt:lpstr>
      <vt:lpstr>Barlow Medium</vt:lpstr>
      <vt:lpstr>Arial</vt:lpstr>
      <vt:lpstr>Barlow</vt:lpstr>
      <vt:lpstr>Space Grotesk</vt:lpstr>
      <vt:lpstr> Website Migration Project Proposal by Slidesgo</vt:lpstr>
      <vt:lpstr>City Website Proposal</vt:lpstr>
      <vt:lpstr>Group Participants</vt:lpstr>
      <vt:lpstr>Overview</vt:lpstr>
      <vt:lpstr>Project Plan</vt:lpstr>
      <vt:lpstr>Group Meetings</vt:lpstr>
      <vt:lpstr> </vt:lpstr>
      <vt:lpstr> </vt:lpstr>
      <vt:lpstr> </vt:lpstr>
      <vt:lpstr> </vt:lpstr>
      <vt:lpstr>Research Data</vt:lpstr>
      <vt:lpstr> </vt:lpstr>
      <vt:lpstr> </vt:lpstr>
      <vt:lpstr> </vt:lpstr>
      <vt:lpstr>Website Design</vt:lpstr>
      <vt:lpstr> </vt:lpstr>
      <vt:lpstr> </vt:lpstr>
      <vt:lpstr> </vt:lpstr>
      <vt:lpstr>PowerPoint Presentation</vt:lpstr>
      <vt:lpstr>PowerPoint Presentation</vt:lpstr>
      <vt:lpstr> </vt:lpstr>
      <vt:lpstr> </vt:lpstr>
      <vt:lpstr> </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City Website Proposal</dc:title>
  <cp:lastModifiedBy>UG-Boumrah, Sara</cp:lastModifiedBy>
  <cp:revision>2</cp:revision>
  <dcterms:modified xsi:type="dcterms:W3CDTF">2023-12-12T11:08:07Z</dcterms:modified>
</cp:coreProperties>
</file>